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1" r:id="rId4"/>
  </p:sldMasterIdLst>
  <p:notesMasterIdLst>
    <p:notesMasterId r:id="rId23"/>
  </p:notesMasterIdLst>
  <p:sldIdLst>
    <p:sldId id="268" r:id="rId5"/>
    <p:sldId id="278" r:id="rId6"/>
    <p:sldId id="283" r:id="rId7"/>
    <p:sldId id="282" r:id="rId8"/>
    <p:sldId id="262" r:id="rId9"/>
    <p:sldId id="267" r:id="rId10"/>
    <p:sldId id="279" r:id="rId11"/>
    <p:sldId id="281" r:id="rId12"/>
    <p:sldId id="275" r:id="rId13"/>
    <p:sldId id="269" r:id="rId14"/>
    <p:sldId id="270" r:id="rId15"/>
    <p:sldId id="276" r:id="rId16"/>
    <p:sldId id="271" r:id="rId17"/>
    <p:sldId id="272" r:id="rId18"/>
    <p:sldId id="273" r:id="rId19"/>
    <p:sldId id="277" r:id="rId20"/>
    <p:sldId id="280" r:id="rId21"/>
    <p:sldId id="274" r:id="rId2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5EC601-C7AC-4EB8-9E92-E7DDA9C51360}" v="8" dt="2021-12-15T18:16:57.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autoAdjust="0"/>
    <p:restoredTop sz="94660"/>
  </p:normalViewPr>
  <p:slideViewPr>
    <p:cSldViewPr snapToGrid="0">
      <p:cViewPr>
        <p:scale>
          <a:sx n="82" d="100"/>
          <a:sy n="82" d="100"/>
        </p:scale>
        <p:origin x="363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B6C670-3A66-4CB3-AC1E-5CF2DE16028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646DE12E-040D-488F-B5E0-5C4F82783BAB}">
      <dgm:prSet custT="1">
        <dgm:style>
          <a:lnRef idx="2">
            <a:schemeClr val="accent1"/>
          </a:lnRef>
          <a:fillRef idx="1">
            <a:schemeClr val="lt1"/>
          </a:fillRef>
          <a:effectRef idx="0">
            <a:schemeClr val="accent1"/>
          </a:effectRef>
          <a:fontRef idx="minor">
            <a:schemeClr val="dk1"/>
          </a:fontRef>
        </dgm:style>
      </dgm:prSet>
      <dgm:spPr>
        <a:solidFill>
          <a:schemeClr val="lt1">
            <a:alpha val="75000"/>
          </a:schemeClr>
        </a:solidFill>
        <a:ln>
          <a:noFill/>
        </a:ln>
      </dgm:spPr>
      <dgm:t>
        <a:bodyPr/>
        <a:lstStyle/>
        <a:p>
          <a:pPr algn="just"/>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MD. </a:t>
          </a:r>
          <a:r>
            <a:rPr lang="en-US" sz="2400" b="0" dirty="0" err="1">
              <a:solidFill>
                <a:schemeClr val="tx1"/>
              </a:solidFill>
              <a:latin typeface="Arial" panose="020B0604020202020204" pitchFamily="34" charset="0"/>
              <a:ea typeface="Tahoma" panose="020B0604030504040204" pitchFamily="34" charset="0"/>
              <a:cs typeface="Arial" panose="020B0604020202020204" pitchFamily="34" charset="0"/>
            </a:rPr>
            <a:t>Nayim</a:t>
          </a:r>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 Islam</a:t>
          </a:r>
        </a:p>
        <a:p>
          <a:pPr algn="just"/>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ID: 193313007</a:t>
          </a:r>
        </a:p>
        <a:p>
          <a:pPr algn="just"/>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Semester: 8</a:t>
          </a:r>
          <a:r>
            <a:rPr lang="en-US" sz="2400" b="0" baseline="30000" dirty="0">
              <a:solidFill>
                <a:schemeClr val="tx1"/>
              </a:solidFill>
              <a:latin typeface="Arial" panose="020B0604020202020204" pitchFamily="34" charset="0"/>
              <a:ea typeface="Tahoma" panose="020B0604030504040204" pitchFamily="34" charset="0"/>
              <a:cs typeface="Arial" panose="020B0604020202020204" pitchFamily="34" charset="0"/>
            </a:rPr>
            <a:t>th</a:t>
          </a:r>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 </a:t>
          </a:r>
        </a:p>
        <a:p>
          <a:pPr algn="just"/>
          <a:r>
            <a:rPr lang="en-US" sz="2400" b="0" dirty="0">
              <a:solidFill>
                <a:schemeClr val="tx1"/>
              </a:solidFill>
              <a:latin typeface="Arial" panose="020B0604020202020204" pitchFamily="34" charset="0"/>
              <a:ea typeface="Tahoma" panose="020B0604030504040204" pitchFamily="34" charset="0"/>
              <a:cs typeface="Arial" panose="020B0604020202020204" pitchFamily="34" charset="0"/>
            </a:rPr>
            <a:t>Section: A (Evening)</a:t>
          </a:r>
          <a:endParaRPr lang="en-GB" sz="2400" b="0" dirty="0">
            <a:latin typeface="Arial" panose="020B0604020202020204" pitchFamily="34" charset="0"/>
            <a:cs typeface="Arial" panose="020B0604020202020204" pitchFamily="34" charset="0"/>
          </a:endParaRPr>
        </a:p>
      </dgm:t>
    </dgm:pt>
    <dgm:pt modelId="{534921B0-B39F-44F6-A5EE-F9D993716FA9}" type="parTrans" cxnId="{E9673F66-4D1A-4759-A874-205E551E3637}">
      <dgm:prSet/>
      <dgm:spPr/>
      <dgm:t>
        <a:bodyPr/>
        <a:lstStyle/>
        <a:p>
          <a:endParaRPr lang="en-GB"/>
        </a:p>
      </dgm:t>
    </dgm:pt>
    <dgm:pt modelId="{BD95F0E6-2287-4B7B-8711-B69F4349EDC9}" type="sibTrans" cxnId="{E9673F66-4D1A-4759-A874-205E551E3637}">
      <dgm:prSet/>
      <dgm:spPr/>
      <dgm:t>
        <a:bodyPr/>
        <a:lstStyle/>
        <a:p>
          <a:endParaRPr lang="en-GB"/>
        </a:p>
      </dgm:t>
    </dgm:pt>
    <dgm:pt modelId="{89345B9C-4FAE-4D74-87EE-89D7685CC22C}" type="pres">
      <dgm:prSet presAssocID="{3AB6C670-3A66-4CB3-AC1E-5CF2DE16028F}" presName="linear" presStyleCnt="0">
        <dgm:presLayoutVars>
          <dgm:animLvl val="lvl"/>
          <dgm:resizeHandles val="exact"/>
        </dgm:presLayoutVars>
      </dgm:prSet>
      <dgm:spPr/>
    </dgm:pt>
    <dgm:pt modelId="{981AC6A0-FE7E-4DC3-B830-7A9A158763AB}" type="pres">
      <dgm:prSet presAssocID="{646DE12E-040D-488F-B5E0-5C4F82783BAB}" presName="parentText" presStyleLbl="node1" presStyleIdx="0" presStyleCnt="1" custLinFactNeighborY="2674">
        <dgm:presLayoutVars>
          <dgm:chMax val="0"/>
          <dgm:bulletEnabled val="1"/>
        </dgm:presLayoutVars>
      </dgm:prSet>
      <dgm:spPr/>
    </dgm:pt>
  </dgm:ptLst>
  <dgm:cxnLst>
    <dgm:cxn modelId="{2F5BD80C-ACFF-4171-88CC-5F87E1C37537}" type="presOf" srcId="{3AB6C670-3A66-4CB3-AC1E-5CF2DE16028F}" destId="{89345B9C-4FAE-4D74-87EE-89D7685CC22C}" srcOrd="0" destOrd="0" presId="urn:microsoft.com/office/officeart/2005/8/layout/vList2"/>
    <dgm:cxn modelId="{E9673F66-4D1A-4759-A874-205E551E3637}" srcId="{3AB6C670-3A66-4CB3-AC1E-5CF2DE16028F}" destId="{646DE12E-040D-488F-B5E0-5C4F82783BAB}" srcOrd="0" destOrd="0" parTransId="{534921B0-B39F-44F6-A5EE-F9D993716FA9}" sibTransId="{BD95F0E6-2287-4B7B-8711-B69F4349EDC9}"/>
    <dgm:cxn modelId="{F934197B-CFA9-4EFB-A343-E32865C82081}" type="presOf" srcId="{646DE12E-040D-488F-B5E0-5C4F82783BAB}" destId="{981AC6A0-FE7E-4DC3-B830-7A9A158763AB}" srcOrd="0" destOrd="0" presId="urn:microsoft.com/office/officeart/2005/8/layout/vList2"/>
    <dgm:cxn modelId="{D69D0266-B320-47E3-8150-015DA49B8B51}" type="presParOf" srcId="{89345B9C-4FAE-4D74-87EE-89D7685CC22C}" destId="{981AC6A0-FE7E-4DC3-B830-7A9A158763AB}"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B6C670-3A66-4CB3-AC1E-5CF2DE16028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646DE12E-040D-488F-B5E0-5C4F82783BAB}">
      <dgm:prSet custT="1">
        <dgm:style>
          <a:lnRef idx="2">
            <a:schemeClr val="accent1"/>
          </a:lnRef>
          <a:fillRef idx="1">
            <a:schemeClr val="lt1"/>
          </a:fillRef>
          <a:effectRef idx="0">
            <a:schemeClr val="accent1"/>
          </a:effectRef>
          <a:fontRef idx="minor">
            <a:schemeClr val="dk1"/>
          </a:fontRef>
        </dgm:style>
      </dgm:prSet>
      <dgm:spPr>
        <a:solidFill>
          <a:schemeClr val="lt1">
            <a:alpha val="75000"/>
          </a:schemeClr>
        </a:solidFill>
        <a:ln>
          <a:noFill/>
        </a:ln>
      </dgm:spPr>
      <dgm:t>
        <a:bodyPr/>
        <a:lstStyle/>
        <a:p>
          <a:pPr algn="just"/>
          <a:r>
            <a:rPr lang="en-US" sz="2400" b="1" dirty="0">
              <a:solidFill>
                <a:schemeClr val="tx1"/>
              </a:solidFill>
              <a:latin typeface="Arial" panose="020B0604020202020204" pitchFamily="34" charset="0"/>
              <a:ea typeface="Tahoma" panose="020B0604030504040204" pitchFamily="34" charset="0"/>
              <a:cs typeface="Arial" panose="020B0604020202020204" pitchFamily="34" charset="0"/>
            </a:rPr>
            <a:t>Project Supervisor:</a:t>
          </a:r>
        </a:p>
        <a:p>
          <a:pPr algn="just"/>
          <a:r>
            <a:rPr lang="en-US" sz="2400" dirty="0">
              <a:solidFill>
                <a:schemeClr val="tx1"/>
              </a:solidFill>
              <a:latin typeface="Arial" panose="020B0604020202020204" pitchFamily="34" charset="0"/>
              <a:ea typeface="Tahoma" panose="020B0604030504040204" pitchFamily="34" charset="0"/>
              <a:cs typeface="Arial" panose="020B0604020202020204" pitchFamily="34" charset="0"/>
            </a:rPr>
            <a:t>Al </a:t>
          </a:r>
          <a:r>
            <a:rPr lang="en-US" sz="2400" dirty="0" err="1">
              <a:solidFill>
                <a:schemeClr val="tx1"/>
              </a:solidFill>
              <a:latin typeface="Arial" panose="020B0604020202020204" pitchFamily="34" charset="0"/>
              <a:ea typeface="Tahoma" panose="020B0604030504040204" pitchFamily="34" charset="0"/>
              <a:cs typeface="Arial" panose="020B0604020202020204" pitchFamily="34" charset="0"/>
            </a:rPr>
            <a:t>Muktadir</a:t>
          </a:r>
          <a:r>
            <a:rPr lang="en-US" sz="2400" dirty="0">
              <a:solidFill>
                <a:schemeClr val="tx1"/>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chemeClr val="tx1"/>
              </a:solidFill>
              <a:latin typeface="Arial" panose="020B0604020202020204" pitchFamily="34" charset="0"/>
              <a:ea typeface="Tahoma" panose="020B0604030504040204" pitchFamily="34" charset="0"/>
              <a:cs typeface="Arial" panose="020B0604020202020204" pitchFamily="34" charset="0"/>
            </a:rPr>
            <a:t>Munam</a:t>
          </a:r>
          <a:endParaRPr lang="en-US" sz="2400" dirty="0">
            <a:solidFill>
              <a:schemeClr val="tx1"/>
            </a:solidFill>
            <a:latin typeface="Arial" panose="020B0604020202020204" pitchFamily="34" charset="0"/>
            <a:ea typeface="Tahoma" panose="020B0604030504040204" pitchFamily="34" charset="0"/>
            <a:cs typeface="Arial" panose="020B0604020202020204" pitchFamily="34" charset="0"/>
          </a:endParaRPr>
        </a:p>
        <a:p>
          <a:pPr algn="just"/>
          <a:r>
            <a:rPr lang="en-US" sz="2400" dirty="0">
              <a:solidFill>
                <a:schemeClr val="tx1"/>
              </a:solidFill>
              <a:latin typeface="Arial" panose="020B0604020202020204" pitchFamily="34" charset="0"/>
              <a:ea typeface="Tahoma" panose="020B0604030504040204" pitchFamily="34" charset="0"/>
              <a:cs typeface="Arial" panose="020B0604020202020204" pitchFamily="34" charset="0"/>
            </a:rPr>
            <a:t>Lecturer</a:t>
          </a:r>
        </a:p>
        <a:p>
          <a:pPr algn="just"/>
          <a:r>
            <a:rPr lang="en-US" sz="2400" dirty="0">
              <a:solidFill>
                <a:schemeClr val="tx1"/>
              </a:solidFill>
              <a:latin typeface="Arial" panose="020B0604020202020204" pitchFamily="34" charset="0"/>
              <a:ea typeface="Tahoma" panose="020B0604030504040204" pitchFamily="34" charset="0"/>
              <a:cs typeface="Arial" panose="020B0604020202020204" pitchFamily="34" charset="0"/>
            </a:rPr>
            <a:t>Dept. of CSE, VU</a:t>
          </a:r>
          <a:endParaRPr lang="en-GB" sz="2400" b="0" dirty="0">
            <a:latin typeface="Arial" panose="020B0604020202020204" pitchFamily="34" charset="0"/>
            <a:cs typeface="Arial" panose="020B0604020202020204" pitchFamily="34" charset="0"/>
          </a:endParaRPr>
        </a:p>
      </dgm:t>
    </dgm:pt>
    <dgm:pt modelId="{534921B0-B39F-44F6-A5EE-F9D993716FA9}" type="parTrans" cxnId="{E9673F66-4D1A-4759-A874-205E551E3637}">
      <dgm:prSet/>
      <dgm:spPr/>
      <dgm:t>
        <a:bodyPr/>
        <a:lstStyle/>
        <a:p>
          <a:endParaRPr lang="en-GB"/>
        </a:p>
      </dgm:t>
    </dgm:pt>
    <dgm:pt modelId="{BD95F0E6-2287-4B7B-8711-B69F4349EDC9}" type="sibTrans" cxnId="{E9673F66-4D1A-4759-A874-205E551E3637}">
      <dgm:prSet/>
      <dgm:spPr/>
      <dgm:t>
        <a:bodyPr/>
        <a:lstStyle/>
        <a:p>
          <a:endParaRPr lang="en-GB"/>
        </a:p>
      </dgm:t>
    </dgm:pt>
    <dgm:pt modelId="{89345B9C-4FAE-4D74-87EE-89D7685CC22C}" type="pres">
      <dgm:prSet presAssocID="{3AB6C670-3A66-4CB3-AC1E-5CF2DE16028F}" presName="linear" presStyleCnt="0">
        <dgm:presLayoutVars>
          <dgm:animLvl val="lvl"/>
          <dgm:resizeHandles val="exact"/>
        </dgm:presLayoutVars>
      </dgm:prSet>
      <dgm:spPr/>
    </dgm:pt>
    <dgm:pt modelId="{981AC6A0-FE7E-4DC3-B830-7A9A158763AB}" type="pres">
      <dgm:prSet presAssocID="{646DE12E-040D-488F-B5E0-5C4F82783BAB}" presName="parentText" presStyleLbl="node1" presStyleIdx="0" presStyleCnt="1" custLinFactY="79948" custLinFactNeighborX="11102" custLinFactNeighborY="100000">
        <dgm:presLayoutVars>
          <dgm:chMax val="0"/>
          <dgm:bulletEnabled val="1"/>
        </dgm:presLayoutVars>
      </dgm:prSet>
      <dgm:spPr/>
    </dgm:pt>
  </dgm:ptLst>
  <dgm:cxnLst>
    <dgm:cxn modelId="{2F5BD80C-ACFF-4171-88CC-5F87E1C37537}" type="presOf" srcId="{3AB6C670-3A66-4CB3-AC1E-5CF2DE16028F}" destId="{89345B9C-4FAE-4D74-87EE-89D7685CC22C}" srcOrd="0" destOrd="0" presId="urn:microsoft.com/office/officeart/2005/8/layout/vList2"/>
    <dgm:cxn modelId="{E9673F66-4D1A-4759-A874-205E551E3637}" srcId="{3AB6C670-3A66-4CB3-AC1E-5CF2DE16028F}" destId="{646DE12E-040D-488F-B5E0-5C4F82783BAB}" srcOrd="0" destOrd="0" parTransId="{534921B0-B39F-44F6-A5EE-F9D993716FA9}" sibTransId="{BD95F0E6-2287-4B7B-8711-B69F4349EDC9}"/>
    <dgm:cxn modelId="{F934197B-CFA9-4EFB-A343-E32865C82081}" type="presOf" srcId="{646DE12E-040D-488F-B5E0-5C4F82783BAB}" destId="{981AC6A0-FE7E-4DC3-B830-7A9A158763AB}" srcOrd="0" destOrd="0" presId="urn:microsoft.com/office/officeart/2005/8/layout/vList2"/>
    <dgm:cxn modelId="{D69D0266-B320-47E3-8150-015DA49B8B51}" type="presParOf" srcId="{89345B9C-4FAE-4D74-87EE-89D7685CC22C}" destId="{981AC6A0-FE7E-4DC3-B830-7A9A158763AB}"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AC6A0-FE7E-4DC3-B830-7A9A158763AB}">
      <dsp:nvSpPr>
        <dsp:cNvPr id="0" name=""/>
        <dsp:cNvSpPr/>
      </dsp:nvSpPr>
      <dsp:spPr>
        <a:xfrm>
          <a:off x="0" y="119612"/>
          <a:ext cx="3846011" cy="2015325"/>
        </a:xfrm>
        <a:prstGeom prst="roundRect">
          <a:avLst/>
        </a:prstGeom>
        <a:solidFill>
          <a:schemeClr val="lt1">
            <a:alpha val="75000"/>
          </a:schemeClr>
        </a:solidFill>
        <a:ln w="15875" cap="flat" cmpd="sng" algn="ctr">
          <a:no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MD. </a:t>
          </a:r>
          <a:r>
            <a:rPr lang="en-US" sz="2400" b="0" kern="1200" dirty="0" err="1">
              <a:solidFill>
                <a:schemeClr val="tx1"/>
              </a:solidFill>
              <a:latin typeface="Arial" panose="020B0604020202020204" pitchFamily="34" charset="0"/>
              <a:ea typeface="Tahoma" panose="020B0604030504040204" pitchFamily="34" charset="0"/>
              <a:cs typeface="Arial" panose="020B0604020202020204" pitchFamily="34" charset="0"/>
            </a:rPr>
            <a:t>Nayim</a:t>
          </a: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 Islam</a:t>
          </a:r>
        </a:p>
        <a:p>
          <a:pPr marL="0" lvl="0" indent="0" algn="just" defTabSz="1066800">
            <a:lnSpc>
              <a:spcPct val="90000"/>
            </a:lnSpc>
            <a:spcBef>
              <a:spcPct val="0"/>
            </a:spcBef>
            <a:spcAft>
              <a:spcPct val="35000"/>
            </a:spcAft>
            <a:buNone/>
          </a:pP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ID: 193313007</a:t>
          </a:r>
        </a:p>
        <a:p>
          <a:pPr marL="0" lvl="0" indent="0" algn="just" defTabSz="1066800">
            <a:lnSpc>
              <a:spcPct val="90000"/>
            </a:lnSpc>
            <a:spcBef>
              <a:spcPct val="0"/>
            </a:spcBef>
            <a:spcAft>
              <a:spcPct val="35000"/>
            </a:spcAft>
            <a:buNone/>
          </a:pP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Semester: 8</a:t>
          </a:r>
          <a:r>
            <a:rPr lang="en-US" sz="2400" b="0" kern="1200" baseline="30000" dirty="0">
              <a:solidFill>
                <a:schemeClr val="tx1"/>
              </a:solidFill>
              <a:latin typeface="Arial" panose="020B0604020202020204" pitchFamily="34" charset="0"/>
              <a:ea typeface="Tahoma" panose="020B0604030504040204" pitchFamily="34" charset="0"/>
              <a:cs typeface="Arial" panose="020B0604020202020204" pitchFamily="34" charset="0"/>
            </a:rPr>
            <a:t>th</a:t>
          </a: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 </a:t>
          </a:r>
        </a:p>
        <a:p>
          <a:pPr marL="0" lvl="0" indent="0" algn="just" defTabSz="1066800">
            <a:lnSpc>
              <a:spcPct val="90000"/>
            </a:lnSpc>
            <a:spcBef>
              <a:spcPct val="0"/>
            </a:spcBef>
            <a:spcAft>
              <a:spcPct val="35000"/>
            </a:spcAft>
            <a:buNone/>
          </a:pPr>
          <a:r>
            <a:rPr lang="en-US" sz="2400" b="0" kern="1200" dirty="0">
              <a:solidFill>
                <a:schemeClr val="tx1"/>
              </a:solidFill>
              <a:latin typeface="Arial" panose="020B0604020202020204" pitchFamily="34" charset="0"/>
              <a:ea typeface="Tahoma" panose="020B0604030504040204" pitchFamily="34" charset="0"/>
              <a:cs typeface="Arial" panose="020B0604020202020204" pitchFamily="34" charset="0"/>
            </a:rPr>
            <a:t>Section: A (Evening)</a:t>
          </a:r>
          <a:endParaRPr lang="en-GB" sz="2400" b="0" kern="1200" dirty="0">
            <a:latin typeface="Arial" panose="020B0604020202020204" pitchFamily="34" charset="0"/>
            <a:cs typeface="Arial" panose="020B0604020202020204" pitchFamily="34" charset="0"/>
          </a:endParaRPr>
        </a:p>
      </dsp:txBody>
      <dsp:txXfrm>
        <a:off x="98380" y="217992"/>
        <a:ext cx="3649251" cy="18185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AC6A0-FE7E-4DC3-B830-7A9A158763AB}">
      <dsp:nvSpPr>
        <dsp:cNvPr id="0" name=""/>
        <dsp:cNvSpPr/>
      </dsp:nvSpPr>
      <dsp:spPr>
        <a:xfrm>
          <a:off x="0" y="131443"/>
          <a:ext cx="4061196" cy="2015325"/>
        </a:xfrm>
        <a:prstGeom prst="roundRect">
          <a:avLst/>
        </a:prstGeom>
        <a:solidFill>
          <a:schemeClr val="lt1">
            <a:alpha val="75000"/>
          </a:schemeClr>
        </a:solidFill>
        <a:ln w="15875" cap="flat" cmpd="sng" algn="ctr">
          <a:no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a:solidFill>
                <a:schemeClr val="tx1"/>
              </a:solidFill>
              <a:latin typeface="Arial" panose="020B0604020202020204" pitchFamily="34" charset="0"/>
              <a:ea typeface="Tahoma" panose="020B0604030504040204" pitchFamily="34" charset="0"/>
              <a:cs typeface="Arial" panose="020B0604020202020204" pitchFamily="34" charset="0"/>
            </a:rPr>
            <a:t>Project Supervisor:</a:t>
          </a:r>
        </a:p>
        <a:p>
          <a:pPr marL="0" lvl="0" indent="0" algn="just" defTabSz="1066800">
            <a:lnSpc>
              <a:spcPct val="90000"/>
            </a:lnSpc>
            <a:spcBef>
              <a:spcPct val="0"/>
            </a:spcBef>
            <a:spcAft>
              <a:spcPct val="35000"/>
            </a:spcAft>
            <a:buNone/>
          </a:pPr>
          <a:r>
            <a:rPr lang="en-US" sz="2400" kern="1200" dirty="0">
              <a:solidFill>
                <a:schemeClr val="tx1"/>
              </a:solidFill>
              <a:latin typeface="Arial" panose="020B0604020202020204" pitchFamily="34" charset="0"/>
              <a:ea typeface="Tahoma" panose="020B0604030504040204" pitchFamily="34" charset="0"/>
              <a:cs typeface="Arial" panose="020B0604020202020204" pitchFamily="34" charset="0"/>
            </a:rPr>
            <a:t>Al </a:t>
          </a:r>
          <a:r>
            <a:rPr lang="en-US" sz="2400" kern="1200" dirty="0" err="1">
              <a:solidFill>
                <a:schemeClr val="tx1"/>
              </a:solidFill>
              <a:latin typeface="Arial" panose="020B0604020202020204" pitchFamily="34" charset="0"/>
              <a:ea typeface="Tahoma" panose="020B0604030504040204" pitchFamily="34" charset="0"/>
              <a:cs typeface="Arial" panose="020B0604020202020204" pitchFamily="34" charset="0"/>
            </a:rPr>
            <a:t>Muktadir</a:t>
          </a:r>
          <a:r>
            <a:rPr lang="en-US" sz="2400" kern="1200" dirty="0">
              <a:solidFill>
                <a:schemeClr val="tx1"/>
              </a:solidFill>
              <a:latin typeface="Arial" panose="020B0604020202020204" pitchFamily="34" charset="0"/>
              <a:ea typeface="Tahoma" panose="020B0604030504040204" pitchFamily="34" charset="0"/>
              <a:cs typeface="Arial" panose="020B0604020202020204" pitchFamily="34" charset="0"/>
            </a:rPr>
            <a:t> </a:t>
          </a:r>
          <a:r>
            <a:rPr lang="en-US" sz="2400" kern="1200" dirty="0" err="1">
              <a:solidFill>
                <a:schemeClr val="tx1"/>
              </a:solidFill>
              <a:latin typeface="Arial" panose="020B0604020202020204" pitchFamily="34" charset="0"/>
              <a:ea typeface="Tahoma" panose="020B0604030504040204" pitchFamily="34" charset="0"/>
              <a:cs typeface="Arial" panose="020B0604020202020204" pitchFamily="34" charset="0"/>
            </a:rPr>
            <a:t>Munam</a:t>
          </a:r>
          <a:endParaRPr lang="en-US" sz="2400" kern="1200" dirty="0">
            <a:solidFill>
              <a:schemeClr val="tx1"/>
            </a:solidFill>
            <a:latin typeface="Arial" panose="020B0604020202020204" pitchFamily="34" charset="0"/>
            <a:ea typeface="Tahoma" panose="020B0604030504040204" pitchFamily="34" charset="0"/>
            <a:cs typeface="Arial" panose="020B0604020202020204" pitchFamily="34" charset="0"/>
          </a:endParaRPr>
        </a:p>
        <a:p>
          <a:pPr marL="0" lvl="0" indent="0" algn="just" defTabSz="1066800">
            <a:lnSpc>
              <a:spcPct val="90000"/>
            </a:lnSpc>
            <a:spcBef>
              <a:spcPct val="0"/>
            </a:spcBef>
            <a:spcAft>
              <a:spcPct val="35000"/>
            </a:spcAft>
            <a:buNone/>
          </a:pPr>
          <a:r>
            <a:rPr lang="en-US" sz="2400" kern="1200" dirty="0">
              <a:solidFill>
                <a:schemeClr val="tx1"/>
              </a:solidFill>
              <a:latin typeface="Arial" panose="020B0604020202020204" pitchFamily="34" charset="0"/>
              <a:ea typeface="Tahoma" panose="020B0604030504040204" pitchFamily="34" charset="0"/>
              <a:cs typeface="Arial" panose="020B0604020202020204" pitchFamily="34" charset="0"/>
            </a:rPr>
            <a:t>Lecturer</a:t>
          </a:r>
        </a:p>
        <a:p>
          <a:pPr marL="0" lvl="0" indent="0" algn="just" defTabSz="1066800">
            <a:lnSpc>
              <a:spcPct val="90000"/>
            </a:lnSpc>
            <a:spcBef>
              <a:spcPct val="0"/>
            </a:spcBef>
            <a:spcAft>
              <a:spcPct val="35000"/>
            </a:spcAft>
            <a:buNone/>
          </a:pPr>
          <a:r>
            <a:rPr lang="en-US" sz="2400" kern="1200" dirty="0">
              <a:solidFill>
                <a:schemeClr val="tx1"/>
              </a:solidFill>
              <a:latin typeface="Arial" panose="020B0604020202020204" pitchFamily="34" charset="0"/>
              <a:ea typeface="Tahoma" panose="020B0604030504040204" pitchFamily="34" charset="0"/>
              <a:cs typeface="Arial" panose="020B0604020202020204" pitchFamily="34" charset="0"/>
            </a:rPr>
            <a:t>Dept. of CSE, VU</a:t>
          </a:r>
          <a:endParaRPr lang="en-GB" sz="2400" b="0" kern="1200" dirty="0">
            <a:latin typeface="Arial" panose="020B0604020202020204" pitchFamily="34" charset="0"/>
            <a:cs typeface="Arial" panose="020B0604020202020204" pitchFamily="34" charset="0"/>
          </a:endParaRPr>
        </a:p>
      </dsp:txBody>
      <dsp:txXfrm>
        <a:off x="98380" y="229823"/>
        <a:ext cx="3864436" cy="181856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E3514-A455-46F3-A549-1BC290D5CBC1}" type="datetimeFigureOut">
              <a:rPr lang="en-GB" smtClean="0"/>
              <a:t>25/08/2022</a:t>
            </a:fld>
            <a:endParaRPr lang="en-GB"/>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48237-2202-4188-B28D-AC4EF3F08579}" type="slidenum">
              <a:rPr lang="en-GB" smtClean="0"/>
              <a:t>‹#›</a:t>
            </a:fld>
            <a:endParaRPr lang="en-GB"/>
          </a:p>
        </p:txBody>
      </p:sp>
    </p:spTree>
    <p:extLst>
      <p:ext uri="{BB962C8B-B14F-4D97-AF65-F5344CB8AC3E}">
        <p14:creationId xmlns:p14="http://schemas.microsoft.com/office/powerpoint/2010/main" val="1338263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ctrTitle"/>
          </p:nvPr>
        </p:nvSpPr>
        <p:spPr>
          <a:xfrm>
            <a:off x="984944" y="1878914"/>
            <a:ext cx="4888112" cy="3624419"/>
          </a:xfrm>
        </p:spPr>
        <p:txBody>
          <a:bodyPr anchor="b">
            <a:normAutofit/>
          </a:bodyPr>
          <a:lstStyle>
            <a:lvl1pPr algn="ctr">
              <a:defRPr sz="3600"/>
            </a:lvl1pPr>
          </a:lstStyle>
          <a:p>
            <a:r>
              <a:rPr lang="en-GB"/>
              <a:t>Click to edit Master title style</a:t>
            </a:r>
            <a:endParaRPr lang="en-US" dirty="0"/>
          </a:p>
        </p:txBody>
      </p:sp>
      <p:sp>
        <p:nvSpPr>
          <p:cNvPr id="3" name="Subtitle 2"/>
          <p:cNvSpPr>
            <a:spLocks noGrp="1"/>
          </p:cNvSpPr>
          <p:nvPr>
            <p:ph type="subTitle" idx="1"/>
          </p:nvPr>
        </p:nvSpPr>
        <p:spPr>
          <a:xfrm>
            <a:off x="984944" y="5613402"/>
            <a:ext cx="4888112" cy="19811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13605C5-BC8B-9846-84D5-A4077C64B38D}" type="datetime1">
              <a:rPr lang="en-US" smtClean="0"/>
              <a:t>8/25/22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284403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4010" y="6195762"/>
            <a:ext cx="5829993" cy="1172326"/>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66419" y="1008599"/>
            <a:ext cx="5525174" cy="4642641"/>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513999" y="7379274"/>
            <a:ext cx="5830004" cy="985793"/>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D45AA774-6BBB-F749-9259-29E7EF6AD051}" type="datetime1">
              <a:rPr lang="en-US" smtClean="0"/>
              <a:t>8/25/22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1929934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3999" y="880534"/>
            <a:ext cx="5830004" cy="4950465"/>
          </a:xfrm>
        </p:spPr>
        <p:txBody>
          <a:bodyPr anchor="ctr"/>
          <a:lstStyle>
            <a:lvl1pPr algn="ct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513999" y="6073630"/>
            <a:ext cx="5830004" cy="2291438"/>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955A103D-568E-A548-9142-73BB4303747C}" type="datetime1">
              <a:rPr lang="en-US" smtClean="0"/>
              <a:t>8/25/22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384996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813494" y="1260405"/>
            <a:ext cx="5232798" cy="3943211"/>
          </a:xfrm>
        </p:spPr>
        <p:txBody>
          <a:bodyPr anchor="ctr"/>
          <a:lstStyle>
            <a:lvl1pPr>
              <a:defRPr sz="2400"/>
            </a:lvl1pPr>
          </a:lstStyle>
          <a:p>
            <a:r>
              <a:rPr lang="en-GB"/>
              <a:t>Click to edit Master title style</a:t>
            </a:r>
            <a:endParaRPr lang="en-US" dirty="0"/>
          </a:p>
        </p:txBody>
      </p:sp>
      <p:sp>
        <p:nvSpPr>
          <p:cNvPr id="12" name="Text Placeholder 3"/>
          <p:cNvSpPr>
            <a:spLocks noGrp="1"/>
          </p:cNvSpPr>
          <p:nvPr>
            <p:ph type="body" sz="half" idx="13"/>
          </p:nvPr>
        </p:nvSpPr>
        <p:spPr>
          <a:xfrm>
            <a:off x="967863" y="5214491"/>
            <a:ext cx="4923168" cy="85913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4" name="Text Placeholder 3"/>
          <p:cNvSpPr>
            <a:spLocks noGrp="1"/>
          </p:cNvSpPr>
          <p:nvPr>
            <p:ph type="body" sz="half" idx="2"/>
          </p:nvPr>
        </p:nvSpPr>
        <p:spPr>
          <a:xfrm>
            <a:off x="513999" y="6316263"/>
            <a:ext cx="5830004" cy="205263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1E9CC8AA-0241-0640-86CD-EA3B88CA91CE}" type="datetime1">
              <a:rPr lang="en-US" smtClean="0"/>
              <a:t>8/25/22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56713F-77E4-4250-A290-B7BC5E5DF75A}" type="slidenum">
              <a:rPr lang="en-GB" smtClean="0"/>
              <a:t>‹#›</a:t>
            </a:fld>
            <a:endParaRPr lang="en-GB"/>
          </a:p>
        </p:txBody>
      </p:sp>
      <p:sp>
        <p:nvSpPr>
          <p:cNvPr id="11" name="TextBox 10"/>
          <p:cNvSpPr txBox="1"/>
          <p:nvPr/>
        </p:nvSpPr>
        <p:spPr>
          <a:xfrm>
            <a:off x="553220" y="1282463"/>
            <a:ext cx="410166"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5887598" y="4506689"/>
            <a:ext cx="415231"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992591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3999" y="3089266"/>
            <a:ext cx="5830004" cy="3628206"/>
          </a:xfrm>
        </p:spPr>
        <p:txBody>
          <a:bodyPr anchor="b"/>
          <a:lstStyle>
            <a:lvl1pPr algn="ctr">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513999" y="6734484"/>
            <a:ext cx="5830004" cy="1647597"/>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E69537B4-467E-EB43-ADC9-945874A58A9E}" type="datetime1">
              <a:rPr lang="en-US" smtClean="0"/>
              <a:t>8/25/22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384552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15" name="Title 1"/>
          <p:cNvSpPr>
            <a:spLocks noGrp="1"/>
          </p:cNvSpPr>
          <p:nvPr>
            <p:ph type="title"/>
          </p:nvPr>
        </p:nvSpPr>
        <p:spPr>
          <a:xfrm>
            <a:off x="513999" y="880533"/>
            <a:ext cx="5830004" cy="2318469"/>
          </a:xfrm>
        </p:spPr>
        <p:txBody>
          <a:bodyPr/>
          <a:lstStyle/>
          <a:p>
            <a:r>
              <a:rPr lang="en-GB"/>
              <a:t>Click to edit Master title style</a:t>
            </a:r>
            <a:endParaRPr lang="en-US" dirty="0"/>
          </a:p>
        </p:txBody>
      </p:sp>
      <p:sp>
        <p:nvSpPr>
          <p:cNvPr id="7" name="Text Placeholder 2"/>
          <p:cNvSpPr>
            <a:spLocks noGrp="1"/>
          </p:cNvSpPr>
          <p:nvPr>
            <p:ph type="body" idx="1"/>
          </p:nvPr>
        </p:nvSpPr>
        <p:spPr>
          <a:xfrm>
            <a:off x="513998" y="3419135"/>
            <a:ext cx="1855674" cy="832378"/>
          </a:xfrm>
        </p:spPr>
        <p:txBody>
          <a:bodyPr anchor="b">
            <a:noAutofit/>
          </a:bodyPr>
          <a:lstStyle>
            <a:lvl1pPr marL="0" indent="0" algn="ctr">
              <a:lnSpc>
                <a:spcPct val="7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8" name="Text Placeholder 3"/>
          <p:cNvSpPr>
            <a:spLocks noGrp="1"/>
          </p:cNvSpPr>
          <p:nvPr>
            <p:ph type="body" sz="half" idx="15"/>
          </p:nvPr>
        </p:nvSpPr>
        <p:spPr>
          <a:xfrm>
            <a:off x="513998" y="4251515"/>
            <a:ext cx="1855674" cy="411355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9" name="Text Placeholder 4"/>
          <p:cNvSpPr>
            <a:spLocks noGrp="1"/>
          </p:cNvSpPr>
          <p:nvPr>
            <p:ph type="body" sz="quarter" idx="3"/>
          </p:nvPr>
        </p:nvSpPr>
        <p:spPr>
          <a:xfrm>
            <a:off x="2504469" y="3419135"/>
            <a:ext cx="1851481" cy="832378"/>
          </a:xfrm>
        </p:spPr>
        <p:txBody>
          <a:bodyPr anchor="b">
            <a:noAutofit/>
          </a:bodyPr>
          <a:lstStyle>
            <a:lvl1pPr marL="0" indent="0" algn="ctr">
              <a:lnSpc>
                <a:spcPct val="7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0" name="Text Placeholder 3"/>
          <p:cNvSpPr>
            <a:spLocks noGrp="1"/>
          </p:cNvSpPr>
          <p:nvPr>
            <p:ph type="body" sz="half" idx="16"/>
          </p:nvPr>
        </p:nvSpPr>
        <p:spPr>
          <a:xfrm>
            <a:off x="2498259" y="4251515"/>
            <a:ext cx="1858135" cy="411355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1" name="Text Placeholder 4"/>
          <p:cNvSpPr>
            <a:spLocks noGrp="1"/>
          </p:cNvSpPr>
          <p:nvPr>
            <p:ph type="body" sz="quarter" idx="13"/>
          </p:nvPr>
        </p:nvSpPr>
        <p:spPr>
          <a:xfrm>
            <a:off x="4484981" y="3419135"/>
            <a:ext cx="1859022" cy="832378"/>
          </a:xfrm>
        </p:spPr>
        <p:txBody>
          <a:bodyPr anchor="b">
            <a:noAutofit/>
          </a:bodyPr>
          <a:lstStyle>
            <a:lvl1pPr marL="0" indent="0" algn="ctr">
              <a:lnSpc>
                <a:spcPct val="7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Text Placeholder 3"/>
          <p:cNvSpPr>
            <a:spLocks noGrp="1"/>
          </p:cNvSpPr>
          <p:nvPr>
            <p:ph type="body" sz="half" idx="17"/>
          </p:nvPr>
        </p:nvSpPr>
        <p:spPr>
          <a:xfrm>
            <a:off x="4484981" y="4251515"/>
            <a:ext cx="1859022" cy="411355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61F79AEF-BF4A-A348-84C9-8577D46FD6CE}" type="datetime1">
              <a:rPr lang="en-US" smtClean="0"/>
              <a:t>8/25/22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2276938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30" name="Title 1"/>
          <p:cNvSpPr>
            <a:spLocks noGrp="1"/>
          </p:cNvSpPr>
          <p:nvPr>
            <p:ph type="title"/>
          </p:nvPr>
        </p:nvSpPr>
        <p:spPr>
          <a:xfrm>
            <a:off x="513999" y="882226"/>
            <a:ext cx="5830004" cy="2316776"/>
          </a:xfrm>
        </p:spPr>
        <p:txBody>
          <a:bodyPr/>
          <a:lstStyle/>
          <a:p>
            <a:r>
              <a:rPr lang="en-GB"/>
              <a:t>Click to edit Master title style</a:t>
            </a:r>
            <a:endParaRPr lang="en-US" dirty="0"/>
          </a:p>
        </p:txBody>
      </p:sp>
      <p:sp>
        <p:nvSpPr>
          <p:cNvPr id="19" name="Text Placeholder 2"/>
          <p:cNvSpPr>
            <a:spLocks noGrp="1"/>
          </p:cNvSpPr>
          <p:nvPr>
            <p:ph type="body" idx="1"/>
          </p:nvPr>
        </p:nvSpPr>
        <p:spPr>
          <a:xfrm>
            <a:off x="513999" y="6073629"/>
            <a:ext cx="1854230" cy="832378"/>
          </a:xfrm>
        </p:spPr>
        <p:txBody>
          <a:bodyPr anchor="b">
            <a:noAutofit/>
          </a:bodyPr>
          <a:lstStyle>
            <a:lvl1pPr marL="0" indent="0" algn="ctr">
              <a:lnSpc>
                <a:spcPct val="7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0" name="Picture Placeholder 2"/>
          <p:cNvSpPr>
            <a:spLocks noGrp="1" noChangeAspect="1"/>
          </p:cNvSpPr>
          <p:nvPr>
            <p:ph type="pic" idx="15"/>
          </p:nvPr>
        </p:nvSpPr>
        <p:spPr>
          <a:xfrm>
            <a:off x="513999" y="3419135"/>
            <a:ext cx="1854230" cy="2201333"/>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1" name="Text Placeholder 3"/>
          <p:cNvSpPr>
            <a:spLocks noGrp="1"/>
          </p:cNvSpPr>
          <p:nvPr>
            <p:ph type="body" sz="half" idx="18"/>
          </p:nvPr>
        </p:nvSpPr>
        <p:spPr>
          <a:xfrm>
            <a:off x="513999" y="6906008"/>
            <a:ext cx="1854230" cy="145905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2" name="Text Placeholder 4"/>
          <p:cNvSpPr>
            <a:spLocks noGrp="1"/>
          </p:cNvSpPr>
          <p:nvPr>
            <p:ph type="body" sz="quarter" idx="3"/>
          </p:nvPr>
        </p:nvSpPr>
        <p:spPr>
          <a:xfrm>
            <a:off x="2499052" y="6073629"/>
            <a:ext cx="1857278" cy="832378"/>
          </a:xfrm>
        </p:spPr>
        <p:txBody>
          <a:bodyPr anchor="b">
            <a:noAutofit/>
          </a:bodyPr>
          <a:lstStyle>
            <a:lvl1pPr marL="0" indent="0" algn="ctr">
              <a:lnSpc>
                <a:spcPct val="7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3" name="Picture Placeholder 2"/>
          <p:cNvSpPr>
            <a:spLocks noGrp="1" noChangeAspect="1"/>
          </p:cNvSpPr>
          <p:nvPr>
            <p:ph type="pic" idx="21"/>
          </p:nvPr>
        </p:nvSpPr>
        <p:spPr>
          <a:xfrm>
            <a:off x="2498258" y="3419135"/>
            <a:ext cx="1858136" cy="2201333"/>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4" name="Text Placeholder 3"/>
          <p:cNvSpPr>
            <a:spLocks noGrp="1"/>
          </p:cNvSpPr>
          <p:nvPr>
            <p:ph type="body" sz="half" idx="19"/>
          </p:nvPr>
        </p:nvSpPr>
        <p:spPr>
          <a:xfrm>
            <a:off x="2498258" y="6906007"/>
            <a:ext cx="1858136" cy="145906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5" name="Text Placeholder 4"/>
          <p:cNvSpPr>
            <a:spLocks noGrp="1"/>
          </p:cNvSpPr>
          <p:nvPr>
            <p:ph type="body" sz="quarter" idx="13"/>
          </p:nvPr>
        </p:nvSpPr>
        <p:spPr>
          <a:xfrm>
            <a:off x="4484981" y="6073629"/>
            <a:ext cx="1856633" cy="832378"/>
          </a:xfrm>
        </p:spPr>
        <p:txBody>
          <a:bodyPr anchor="b">
            <a:noAutofit/>
          </a:bodyPr>
          <a:lstStyle>
            <a:lvl1pPr marL="0" indent="0" algn="ctr">
              <a:lnSpc>
                <a:spcPct val="7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6" name="Picture Placeholder 2"/>
          <p:cNvSpPr>
            <a:spLocks noGrp="1" noChangeAspect="1"/>
          </p:cNvSpPr>
          <p:nvPr>
            <p:ph type="pic" idx="22"/>
          </p:nvPr>
        </p:nvSpPr>
        <p:spPr>
          <a:xfrm>
            <a:off x="4484981" y="3419135"/>
            <a:ext cx="1859022" cy="2201333"/>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7" name="Text Placeholder 3"/>
          <p:cNvSpPr>
            <a:spLocks noGrp="1"/>
          </p:cNvSpPr>
          <p:nvPr>
            <p:ph type="body" sz="half" idx="20"/>
          </p:nvPr>
        </p:nvSpPr>
        <p:spPr>
          <a:xfrm>
            <a:off x="4484910" y="6906004"/>
            <a:ext cx="1859093" cy="145906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99CA8E8F-4FDC-0547-8723-DA8467246072}" type="datetime1">
              <a:rPr lang="en-US" smtClean="0"/>
              <a:t>8/25/22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3494337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513999" y="3419137"/>
            <a:ext cx="5830004" cy="494593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60CE016-6B7C-ED46-B012-F89465A2A9A7}" type="datetime1">
              <a:rPr lang="en-US" smtClean="0"/>
              <a:t>8/25/22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342937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Vertical Title 1"/>
          <p:cNvSpPr>
            <a:spLocks noGrp="1"/>
          </p:cNvSpPr>
          <p:nvPr>
            <p:ph type="title" orient="vert"/>
          </p:nvPr>
        </p:nvSpPr>
        <p:spPr>
          <a:xfrm>
            <a:off x="4907757" y="880537"/>
            <a:ext cx="1436246" cy="7484532"/>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513999" y="880537"/>
            <a:ext cx="4308032" cy="748453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3CEEBE6-6AE5-2A47-AA72-8A8D7660B0DB}" type="datetime1">
              <a:rPr lang="en-US" smtClean="0"/>
              <a:t>8/25/22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4221509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901" y="901492"/>
            <a:ext cx="4941899" cy="1850174"/>
          </a:xfrm>
        </p:spPr>
        <p:txBody>
          <a:bodyPr/>
          <a:lstStyle/>
          <a:p>
            <a:r>
              <a:rPr lang="en-GB"/>
              <a:t>Click to edit Master title style</a:t>
            </a:r>
            <a:endParaRPr lang="en-US" dirty="0"/>
          </a:p>
        </p:txBody>
      </p:sp>
      <p:sp>
        <p:nvSpPr>
          <p:cNvPr id="3" name="Content Placeholder 2"/>
          <p:cNvSpPr>
            <a:spLocks noGrp="1"/>
          </p:cNvSpPr>
          <p:nvPr>
            <p:ph idx="1"/>
          </p:nvPr>
        </p:nvSpPr>
        <p:spPr>
          <a:xfrm>
            <a:off x="1456812" y="3081867"/>
            <a:ext cx="4943989" cy="545656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CBB81F2-4A71-9741-95DC-AE1A78E4B481}" type="datetime1">
              <a:rPr lang="en-US" smtClean="0"/>
              <a:t>8/25/22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304204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513997" y="3419135"/>
            <a:ext cx="5829653" cy="49459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34BD94-9744-6C41-9BD4-499CDD172EEC}" type="datetime1">
              <a:rPr lang="en-US" smtClean="0"/>
              <a:t>8/25/22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1199557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3998" y="1196815"/>
            <a:ext cx="5822861" cy="3953183"/>
          </a:xfrm>
        </p:spPr>
        <p:txBody>
          <a:bodyPr anchor="b">
            <a:normAutofit/>
          </a:bodyPr>
          <a:lstStyle>
            <a:lvl1pPr>
              <a:defRPr sz="3000"/>
            </a:lvl1pPr>
          </a:lstStyle>
          <a:p>
            <a:r>
              <a:rPr lang="en-GB"/>
              <a:t>Click to edit Master title style</a:t>
            </a:r>
            <a:endParaRPr lang="en-US" dirty="0"/>
          </a:p>
        </p:txBody>
      </p:sp>
      <p:sp>
        <p:nvSpPr>
          <p:cNvPr id="3" name="Text Placeholder 2"/>
          <p:cNvSpPr>
            <a:spLocks noGrp="1"/>
          </p:cNvSpPr>
          <p:nvPr>
            <p:ph type="body" idx="1"/>
          </p:nvPr>
        </p:nvSpPr>
        <p:spPr>
          <a:xfrm>
            <a:off x="513998" y="5282996"/>
            <a:ext cx="5822861" cy="1976264"/>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0DF20D3-2621-5D4E-8E60-E4A56534C38D}" type="datetime1">
              <a:rPr lang="en-US" smtClean="0"/>
              <a:t>8/25/22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149010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14" name="Title 1"/>
          <p:cNvSpPr>
            <a:spLocks noGrp="1"/>
          </p:cNvSpPr>
          <p:nvPr>
            <p:ph type="title"/>
          </p:nvPr>
        </p:nvSpPr>
        <p:spPr>
          <a:xfrm>
            <a:off x="513999" y="893416"/>
            <a:ext cx="5830004" cy="2305589"/>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513997" y="3419135"/>
            <a:ext cx="2872140" cy="49459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3471862" y="3419135"/>
            <a:ext cx="2871788" cy="49459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73D40B-4042-A64B-A1D7-A5795270BBA2}" type="datetime1">
              <a:rPr lang="en-US" smtClean="0"/>
              <a:t>8/25/22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1668969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14" name="Title 1"/>
          <p:cNvSpPr>
            <a:spLocks noGrp="1"/>
          </p:cNvSpPr>
          <p:nvPr>
            <p:ph type="title"/>
          </p:nvPr>
        </p:nvSpPr>
        <p:spPr>
          <a:xfrm>
            <a:off x="513999" y="893416"/>
            <a:ext cx="5830004" cy="2305589"/>
          </a:xfrm>
        </p:spPr>
        <p:txBody>
          <a:bodyPr/>
          <a:lstStyle/>
          <a:p>
            <a:r>
              <a:rPr lang="en-GB"/>
              <a:t>Click to edit Master title style</a:t>
            </a:r>
            <a:endParaRPr lang="en-US" dirty="0"/>
          </a:p>
        </p:txBody>
      </p:sp>
      <p:sp>
        <p:nvSpPr>
          <p:cNvPr id="3" name="Text Placeholder 2"/>
          <p:cNvSpPr>
            <a:spLocks noGrp="1"/>
          </p:cNvSpPr>
          <p:nvPr>
            <p:ph type="body" idx="1"/>
          </p:nvPr>
        </p:nvSpPr>
        <p:spPr>
          <a:xfrm>
            <a:off x="644809" y="3424804"/>
            <a:ext cx="2741330" cy="982214"/>
          </a:xfrm>
        </p:spPr>
        <p:txBody>
          <a:bodyPr anchor="b">
            <a:noAutofit/>
          </a:bodyPr>
          <a:lstStyle>
            <a:lvl1pPr marL="0" indent="0">
              <a:lnSpc>
                <a:spcPct val="7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Content Placeholder 3"/>
          <p:cNvSpPr>
            <a:spLocks noGrp="1"/>
          </p:cNvSpPr>
          <p:nvPr>
            <p:ph sz="quarter" idx="13"/>
          </p:nvPr>
        </p:nvSpPr>
        <p:spPr>
          <a:xfrm>
            <a:off x="513998" y="4407019"/>
            <a:ext cx="2872140" cy="395804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597988" y="3424804"/>
            <a:ext cx="2746015" cy="982214"/>
          </a:xfrm>
        </p:spPr>
        <p:txBody>
          <a:bodyPr anchor="b">
            <a:noAutofit/>
          </a:bodyPr>
          <a:lstStyle>
            <a:lvl1pPr marL="0" indent="0">
              <a:lnSpc>
                <a:spcPct val="7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3" name="Content Placeholder 5"/>
          <p:cNvSpPr>
            <a:spLocks noGrp="1"/>
          </p:cNvSpPr>
          <p:nvPr>
            <p:ph sz="quarter" idx="14"/>
          </p:nvPr>
        </p:nvSpPr>
        <p:spPr>
          <a:xfrm>
            <a:off x="3471863" y="4407019"/>
            <a:ext cx="2871788" cy="395804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0575EB5-1D2D-CF40-A10D-E73D9FC60E61}" type="datetime1">
              <a:rPr lang="en-US" smtClean="0"/>
              <a:t>8/25/22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2247273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F5E0B07-0495-CA4D-B526-CF81391C14EA}" type="datetime1">
              <a:rPr lang="en-US" smtClean="0"/>
              <a:t>8/25/22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1703942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Date Placeholder 1"/>
          <p:cNvSpPr>
            <a:spLocks noGrp="1"/>
          </p:cNvSpPr>
          <p:nvPr>
            <p:ph type="dt" sz="half" idx="10"/>
          </p:nvPr>
        </p:nvSpPr>
        <p:spPr/>
        <p:txBody>
          <a:bodyPr/>
          <a:lstStyle/>
          <a:p>
            <a:fld id="{4AB23C22-78F5-6B44-B431-7CF80B310D87}" type="datetime1">
              <a:rPr lang="en-US" smtClean="0"/>
              <a:t>8/25/22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189189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3998" y="880533"/>
            <a:ext cx="2213825" cy="2922475"/>
          </a:xfrm>
        </p:spPr>
        <p:txBody>
          <a:bodyPr anchor="b"/>
          <a:lstStyle>
            <a:lvl1pPr algn="ctr">
              <a:defRPr sz="2400"/>
            </a:lvl1pPr>
          </a:lstStyle>
          <a:p>
            <a:r>
              <a:rPr lang="en-GB"/>
              <a:t>Click to edit Master title style</a:t>
            </a:r>
            <a:endParaRPr lang="en-US" dirty="0"/>
          </a:p>
        </p:txBody>
      </p:sp>
      <p:sp>
        <p:nvSpPr>
          <p:cNvPr id="10" name="Content Placeholder 2"/>
          <p:cNvSpPr>
            <a:spLocks noGrp="1"/>
          </p:cNvSpPr>
          <p:nvPr>
            <p:ph sz="quarter" idx="13"/>
          </p:nvPr>
        </p:nvSpPr>
        <p:spPr>
          <a:xfrm>
            <a:off x="2856410" y="880535"/>
            <a:ext cx="3487592" cy="74845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13999" y="3803009"/>
            <a:ext cx="2213825" cy="4562058"/>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33488382-BAA4-4149-B735-C01B4E91BB95}" type="datetime1">
              <a:rPr lang="en-US" smtClean="0"/>
              <a:t>8/25/22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1905634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3999" y="880533"/>
            <a:ext cx="3097214" cy="2922478"/>
          </a:xfrm>
        </p:spPr>
        <p:txBody>
          <a:bodyPr anchor="b"/>
          <a:lstStyle>
            <a:lvl1pPr algn="ct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753203" y="880535"/>
            <a:ext cx="2254388" cy="7484533"/>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514009" y="3803011"/>
            <a:ext cx="3097203" cy="4562057"/>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DE0F4E63-A5CE-B04A-8C19-5EABB0EB3AA6}" type="datetime1">
              <a:rPr lang="en-US" smtClean="0"/>
              <a:t>8/25/22</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56713F-77E4-4250-A290-B7BC5E5DF75A}" type="slidenum">
              <a:rPr lang="en-GB" smtClean="0"/>
              <a:t>‹#›</a:t>
            </a:fld>
            <a:endParaRPr lang="en-GB"/>
          </a:p>
        </p:txBody>
      </p:sp>
    </p:spTree>
    <p:extLst>
      <p:ext uri="{BB962C8B-B14F-4D97-AF65-F5344CB8AC3E}">
        <p14:creationId xmlns:p14="http://schemas.microsoft.com/office/powerpoint/2010/main" val="2099258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1" y="-1"/>
            <a:ext cx="6858002" cy="9906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513999" y="893416"/>
            <a:ext cx="5830004" cy="2305589"/>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3999" y="3419137"/>
            <a:ext cx="5830004" cy="494593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319290" y="8498066"/>
            <a:ext cx="1543050" cy="527403"/>
          </a:xfrm>
          <a:prstGeom prst="rect">
            <a:avLst/>
          </a:prstGeom>
        </p:spPr>
        <p:txBody>
          <a:bodyPr vert="horz" lIns="91440" tIns="45720" rIns="91440" bIns="45720" rtlCol="0" anchor="ctr"/>
          <a:lstStyle>
            <a:lvl1pPr algn="r">
              <a:defRPr sz="750">
                <a:solidFill>
                  <a:schemeClr val="tx1"/>
                </a:solidFill>
              </a:defRPr>
            </a:lvl1pPr>
          </a:lstStyle>
          <a:p>
            <a:fld id="{44B2278D-5CDB-924E-8C96-07D70DEB5E67}" type="datetime1">
              <a:rPr lang="en-US" smtClean="0"/>
              <a:t>8/25/22</a:t>
            </a:fld>
            <a:endParaRPr lang="en-GB"/>
          </a:p>
        </p:txBody>
      </p:sp>
      <p:sp>
        <p:nvSpPr>
          <p:cNvPr id="5" name="Footer Placeholder 4"/>
          <p:cNvSpPr>
            <a:spLocks noGrp="1"/>
          </p:cNvSpPr>
          <p:nvPr>
            <p:ph type="ftr" sz="quarter" idx="3"/>
          </p:nvPr>
        </p:nvSpPr>
        <p:spPr>
          <a:xfrm>
            <a:off x="513999" y="8498066"/>
            <a:ext cx="3753499" cy="527403"/>
          </a:xfrm>
          <a:prstGeom prst="rect">
            <a:avLst/>
          </a:prstGeom>
        </p:spPr>
        <p:txBody>
          <a:bodyPr vert="horz" lIns="91440" tIns="45720" rIns="91440" bIns="45720" rtlCol="0" anchor="ctr"/>
          <a:lstStyle>
            <a:lvl1pPr algn="l">
              <a:defRPr sz="750">
                <a:solidFill>
                  <a:schemeClr val="tx1"/>
                </a:solidFill>
              </a:defRPr>
            </a:lvl1pPr>
          </a:lstStyle>
          <a:p>
            <a:endParaRPr lang="en-GB"/>
          </a:p>
        </p:txBody>
      </p:sp>
      <p:sp>
        <p:nvSpPr>
          <p:cNvPr id="6" name="Slide Number Placeholder 5"/>
          <p:cNvSpPr>
            <a:spLocks noGrp="1"/>
          </p:cNvSpPr>
          <p:nvPr>
            <p:ph type="sldNum" sz="quarter" idx="4"/>
          </p:nvPr>
        </p:nvSpPr>
        <p:spPr>
          <a:xfrm>
            <a:off x="5914132" y="8498066"/>
            <a:ext cx="429871" cy="527403"/>
          </a:xfrm>
          <a:prstGeom prst="rect">
            <a:avLst/>
          </a:prstGeom>
        </p:spPr>
        <p:txBody>
          <a:bodyPr vert="horz" lIns="91440" tIns="45720" rIns="91440" bIns="45720" rtlCol="0" anchor="ctr"/>
          <a:lstStyle>
            <a:lvl1pPr algn="r">
              <a:defRPr sz="750">
                <a:solidFill>
                  <a:schemeClr val="tx1"/>
                </a:solidFill>
              </a:defRPr>
            </a:lvl1pPr>
          </a:lstStyle>
          <a:p>
            <a:fld id="{C856713F-77E4-4250-A290-B7BC5E5DF75A}" type="slidenum">
              <a:rPr lang="en-GB" smtClean="0"/>
              <a:t>‹#›</a:t>
            </a:fld>
            <a:endParaRPr lang="en-GB"/>
          </a:p>
        </p:txBody>
      </p:sp>
    </p:spTree>
    <p:extLst>
      <p:ext uri="{BB962C8B-B14F-4D97-AF65-F5344CB8AC3E}">
        <p14:creationId xmlns:p14="http://schemas.microsoft.com/office/powerpoint/2010/main" val="1041621140"/>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hyperlink" Target="https://drive.google.com/file/d/1sMuJJIIk5HmMwOVjnFWfgm0I-JfBw8ud/view?usp=sharing" TargetMode="External"/><Relationship Id="rId4" Type="http://schemas.openxmlformats.org/officeDocument/2006/relationships/hyperlink" Target="https://github.com/MdNayimIslam/blue_eye"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microsoft.com/office/2007/relationships/hdphoto" Target="../media/hdphoto5.wdp"/><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03FBBA-4858-6D74-D507-78B4D2DBDF7C}"/>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graphicFrame>
        <p:nvGraphicFramePr>
          <p:cNvPr id="7" name="Content Placeholder 6">
            <a:extLst>
              <a:ext uri="{FF2B5EF4-FFF2-40B4-BE49-F238E27FC236}">
                <a16:creationId xmlns:a16="http://schemas.microsoft.com/office/drawing/2014/main" id="{4A204E00-8505-4E4B-9BE6-195828C4A36B}"/>
              </a:ext>
            </a:extLst>
          </p:cNvPr>
          <p:cNvGraphicFramePr>
            <a:graphicFrameLocks noGrp="1"/>
          </p:cNvGraphicFramePr>
          <p:nvPr>
            <p:ph idx="1"/>
            <p:extLst>
              <p:ext uri="{D42A27DB-BD31-4B8C-83A1-F6EECF244321}">
                <p14:modId xmlns:p14="http://schemas.microsoft.com/office/powerpoint/2010/main" val="2079740046"/>
              </p:ext>
            </p:extLst>
          </p:nvPr>
        </p:nvGraphicFramePr>
        <p:xfrm>
          <a:off x="549869" y="2626151"/>
          <a:ext cx="3846011" cy="21467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Content Placeholder 6">
            <a:extLst>
              <a:ext uri="{FF2B5EF4-FFF2-40B4-BE49-F238E27FC236}">
                <a16:creationId xmlns:a16="http://schemas.microsoft.com/office/drawing/2014/main" id="{12EF75C7-E860-F940-92F9-0FD193E020B3}"/>
              </a:ext>
            </a:extLst>
          </p:cNvPr>
          <p:cNvGraphicFramePr>
            <a:graphicFrameLocks/>
          </p:cNvGraphicFramePr>
          <p:nvPr>
            <p:extLst>
              <p:ext uri="{D42A27DB-BD31-4B8C-83A1-F6EECF244321}">
                <p14:modId xmlns:p14="http://schemas.microsoft.com/office/powerpoint/2010/main" val="1941816564"/>
              </p:ext>
            </p:extLst>
          </p:nvPr>
        </p:nvGraphicFramePr>
        <p:xfrm>
          <a:off x="2365282" y="5735232"/>
          <a:ext cx="4061196" cy="214676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Title 1">
            <a:extLst>
              <a:ext uri="{FF2B5EF4-FFF2-40B4-BE49-F238E27FC236}">
                <a16:creationId xmlns:a16="http://schemas.microsoft.com/office/drawing/2014/main" id="{0B2F7654-7551-9B3C-24F9-DEB11AA20FB4}"/>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BLUE EYE</a:t>
            </a:r>
            <a:endParaRPr lang="en-GB" sz="5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8632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graphicEl>
                                              <a:dgm id="{981AC6A0-FE7E-4DC3-B830-7A9A158763AB}"/>
                                            </p:graphicEl>
                                          </p:spTgt>
                                        </p:tgtEl>
                                        <p:attrNameLst>
                                          <p:attrName>style.visibility</p:attrName>
                                        </p:attrNameLst>
                                      </p:cBhvr>
                                      <p:to>
                                        <p:strVal val="visible"/>
                                      </p:to>
                                    </p:set>
                                    <p:animEffect transition="in" filter="randombar(horizontal)">
                                      <p:cBhvr>
                                        <p:cTn id="7" dur="500"/>
                                        <p:tgtEl>
                                          <p:spTgt spid="7">
                                            <p:graphicEl>
                                              <a:dgm id="{981AC6A0-FE7E-4DC3-B830-7A9A158763A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graphicEl>
                                              <a:dgm id="{981AC6A0-FE7E-4DC3-B830-7A9A158763AB}"/>
                                            </p:graphicEl>
                                          </p:spTgt>
                                        </p:tgtEl>
                                        <p:attrNameLst>
                                          <p:attrName>style.visibility</p:attrName>
                                        </p:attrNameLst>
                                      </p:cBhvr>
                                      <p:to>
                                        <p:strVal val="visible"/>
                                      </p:to>
                                    </p:set>
                                    <p:animEffect transition="in" filter="randombar(horizontal)">
                                      <p:cBhvr>
                                        <p:cTn id="12" dur="500"/>
                                        <p:tgtEl>
                                          <p:spTgt spid="6">
                                            <p:graphicEl>
                                              <a:dgm id="{981AC6A0-FE7E-4DC3-B830-7A9A158763A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34" presetClass="emph" presetSubtype="0" fill="hold" grpId="0" nodeType="clickEffect">
                                  <p:stCondLst>
                                    <p:cond delay="0"/>
                                  </p:stCondLst>
                                  <p:iterate type="lt">
                                    <p:tmPct val="10000"/>
                                  </p:iterate>
                                  <p:childTnLst>
                                    <p:animMotion origin="layout" path="M 0 2.05128E-6 L 0 -0.07228 " pathEditMode="relative" rAng="0" ptsTypes="AA">
                                      <p:cBhvr>
                                        <p:cTn id="16" dur="250" accel="50000" decel="50000" autoRev="1" fill="hold">
                                          <p:stCondLst>
                                            <p:cond delay="0"/>
                                          </p:stCondLst>
                                        </p:cTn>
                                        <p:tgtEl>
                                          <p:spTgt spid="8"/>
                                        </p:tgtEl>
                                        <p:attrNameLst>
                                          <p:attrName>ppt_x</p:attrName>
                                          <p:attrName>ppt_y</p:attrName>
                                        </p:attrNameLst>
                                      </p:cBhvr>
                                      <p:rCtr x="0" y="-3622"/>
                                    </p:animMotion>
                                    <p:animRot by="1500000">
                                      <p:cBhvr>
                                        <p:cTn id="17" dur="125" fill="hold">
                                          <p:stCondLst>
                                            <p:cond delay="0"/>
                                          </p:stCondLst>
                                        </p:cTn>
                                        <p:tgtEl>
                                          <p:spTgt spid="8"/>
                                        </p:tgtEl>
                                        <p:attrNameLst>
                                          <p:attrName>r</p:attrName>
                                        </p:attrNameLst>
                                      </p:cBhvr>
                                    </p:animRot>
                                    <p:animRot by="-1500000">
                                      <p:cBhvr>
                                        <p:cTn id="18" dur="125" fill="hold">
                                          <p:stCondLst>
                                            <p:cond delay="125"/>
                                          </p:stCondLst>
                                        </p:cTn>
                                        <p:tgtEl>
                                          <p:spTgt spid="8"/>
                                        </p:tgtEl>
                                        <p:attrNameLst>
                                          <p:attrName>r</p:attrName>
                                        </p:attrNameLst>
                                      </p:cBhvr>
                                    </p:animRot>
                                    <p:animRot by="-1500000">
                                      <p:cBhvr>
                                        <p:cTn id="19" dur="125" fill="hold">
                                          <p:stCondLst>
                                            <p:cond delay="250"/>
                                          </p:stCondLst>
                                        </p:cTn>
                                        <p:tgtEl>
                                          <p:spTgt spid="8"/>
                                        </p:tgtEl>
                                        <p:attrNameLst>
                                          <p:attrName>r</p:attrName>
                                        </p:attrNameLst>
                                      </p:cBhvr>
                                    </p:animRot>
                                    <p:animRot by="1500000">
                                      <p:cBhvr>
                                        <p:cTn id="20"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Graphic spid="6" grpId="0">
        <p:bldSub>
          <a:bldDgm bld="lvlOne"/>
        </p:bldSub>
      </p:bldGraphic>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18DCE-99AB-AEA1-5240-9B5332CFF864}"/>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pic>
        <p:nvPicPr>
          <p:cNvPr id="8" name="Content Placeholder 7">
            <a:extLst>
              <a:ext uri="{FF2B5EF4-FFF2-40B4-BE49-F238E27FC236}">
                <a16:creationId xmlns:a16="http://schemas.microsoft.com/office/drawing/2014/main" id="{BBE66D06-8E3A-F322-5406-61579A338B2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 y="3040537"/>
            <a:ext cx="2655133" cy="5127152"/>
          </a:xfrm>
        </p:spPr>
      </p:pic>
      <p:pic>
        <p:nvPicPr>
          <p:cNvPr id="14" name="Picture 13">
            <a:extLst>
              <a:ext uri="{FF2B5EF4-FFF2-40B4-BE49-F238E27FC236}">
                <a16:creationId xmlns:a16="http://schemas.microsoft.com/office/drawing/2014/main" id="{D6CEDBD2-5309-75DF-E219-421EDE2D9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216" y="3037864"/>
            <a:ext cx="2655133" cy="5127152"/>
          </a:xfrm>
          <a:prstGeom prst="rect">
            <a:avLst/>
          </a:prstGeom>
        </p:spPr>
      </p:pic>
      <p:sp>
        <p:nvSpPr>
          <p:cNvPr id="5" name="Title 1">
            <a:extLst>
              <a:ext uri="{FF2B5EF4-FFF2-40B4-BE49-F238E27FC236}">
                <a16:creationId xmlns:a16="http://schemas.microsoft.com/office/drawing/2014/main" id="{C8EDA976-A8DB-979A-C512-E52F12C8BB72}"/>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OUTPUT</a:t>
            </a:r>
            <a:endParaRPr lang="en-GB" sz="5400" b="1" dirty="0">
              <a:solidFill>
                <a:srgbClr val="FF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22562CB-25A9-6278-9908-731EA11A59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2432" y="3037864"/>
            <a:ext cx="2655133" cy="5127152"/>
          </a:xfrm>
          <a:prstGeom prst="rect">
            <a:avLst/>
          </a:prstGeom>
        </p:spPr>
      </p:pic>
    </p:spTree>
    <p:extLst>
      <p:ext uri="{BB962C8B-B14F-4D97-AF65-F5344CB8AC3E}">
        <p14:creationId xmlns:p14="http://schemas.microsoft.com/office/powerpoint/2010/main" val="326164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5"/>
                                        </p:tgtEl>
                                        <p:attrNameLst>
                                          <p:attrName>ppt_x</p:attrName>
                                          <p:attrName>ppt_y</p:attrName>
                                        </p:attrNameLst>
                                      </p:cBhvr>
                                      <p:rCtr x="0" y="-3622"/>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C97A62-A3C6-FD4D-A103-CB8291A46DF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pic>
        <p:nvPicPr>
          <p:cNvPr id="8" name="Content Placeholder 7">
            <a:extLst>
              <a:ext uri="{FF2B5EF4-FFF2-40B4-BE49-F238E27FC236}">
                <a16:creationId xmlns:a16="http://schemas.microsoft.com/office/drawing/2014/main" id="{47464F27-484E-3ED2-6C02-A22706DB860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3028521"/>
            <a:ext cx="2701888" cy="5217441"/>
          </a:xfrm>
        </p:spPr>
      </p:pic>
      <p:pic>
        <p:nvPicPr>
          <p:cNvPr id="10" name="Picture 9">
            <a:extLst>
              <a:ext uri="{FF2B5EF4-FFF2-40B4-BE49-F238E27FC236}">
                <a16:creationId xmlns:a16="http://schemas.microsoft.com/office/drawing/2014/main" id="{78792789-5AF8-570B-CDB4-0DCDA33FB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673" y="3026209"/>
            <a:ext cx="2701888" cy="5217439"/>
          </a:xfrm>
          <a:prstGeom prst="rect">
            <a:avLst/>
          </a:prstGeom>
        </p:spPr>
      </p:pic>
      <p:pic>
        <p:nvPicPr>
          <p:cNvPr id="12" name="Picture 11">
            <a:extLst>
              <a:ext uri="{FF2B5EF4-FFF2-40B4-BE49-F238E27FC236}">
                <a16:creationId xmlns:a16="http://schemas.microsoft.com/office/drawing/2014/main" id="{22AF0280-760C-360F-F1ED-AC5722D098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4038" y="3023895"/>
            <a:ext cx="2701888" cy="5217441"/>
          </a:xfrm>
          <a:prstGeom prst="rect">
            <a:avLst/>
          </a:prstGeom>
        </p:spPr>
      </p:pic>
      <p:sp>
        <p:nvSpPr>
          <p:cNvPr id="5" name="Title 1">
            <a:extLst>
              <a:ext uri="{FF2B5EF4-FFF2-40B4-BE49-F238E27FC236}">
                <a16:creationId xmlns:a16="http://schemas.microsoft.com/office/drawing/2014/main" id="{DF289417-6FF5-839A-2290-AC9ABCC00119}"/>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OUTPUT</a:t>
            </a:r>
            <a:endParaRPr lang="en-GB" sz="5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464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5"/>
                                        </p:tgtEl>
                                        <p:attrNameLst>
                                          <p:attrName>ppt_x</p:attrName>
                                          <p:attrName>ppt_y</p:attrName>
                                        </p:attrNameLst>
                                      </p:cBhvr>
                                      <p:rCtr x="0" y="-3622"/>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46CC9-21FF-069F-DD70-B8EFC9924C04}"/>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pic>
        <p:nvPicPr>
          <p:cNvPr id="16" name="Picture 15">
            <a:extLst>
              <a:ext uri="{FF2B5EF4-FFF2-40B4-BE49-F238E27FC236}">
                <a16:creationId xmlns:a16="http://schemas.microsoft.com/office/drawing/2014/main" id="{ED600C1F-096D-0A06-064C-C9AC5C8A9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660803"/>
            <a:ext cx="2632514" cy="5083476"/>
          </a:xfrm>
          <a:prstGeom prst="rect">
            <a:avLst/>
          </a:prstGeom>
        </p:spPr>
      </p:pic>
      <p:pic>
        <p:nvPicPr>
          <p:cNvPr id="5" name="Picture 4">
            <a:extLst>
              <a:ext uri="{FF2B5EF4-FFF2-40B4-BE49-F238E27FC236}">
                <a16:creationId xmlns:a16="http://schemas.microsoft.com/office/drawing/2014/main" id="{A039D1DA-D30D-8004-3314-3CA01A924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1912" y="2660802"/>
            <a:ext cx="2637878" cy="5083475"/>
          </a:xfrm>
          <a:prstGeom prst="rect">
            <a:avLst/>
          </a:prstGeom>
        </p:spPr>
      </p:pic>
      <p:sp>
        <p:nvSpPr>
          <p:cNvPr id="6" name="Title 1">
            <a:extLst>
              <a:ext uri="{FF2B5EF4-FFF2-40B4-BE49-F238E27FC236}">
                <a16:creationId xmlns:a16="http://schemas.microsoft.com/office/drawing/2014/main" id="{99193621-72A2-6B97-6789-77E210616F0B}"/>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OUTPUT</a:t>
            </a:r>
            <a:endParaRPr lang="en-GB" sz="5400" b="1" dirty="0">
              <a:solidFill>
                <a:srgbClr val="FF0000"/>
              </a:solidFill>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DBC2D3F-EEDA-2CB9-E9A0-88E9A6FED6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9187" y="2660800"/>
            <a:ext cx="2632514" cy="5083474"/>
          </a:xfrm>
          <a:prstGeom prst="rect">
            <a:avLst/>
          </a:prstGeom>
        </p:spPr>
      </p:pic>
    </p:spTree>
    <p:extLst>
      <p:ext uri="{BB962C8B-B14F-4D97-AF65-F5344CB8AC3E}">
        <p14:creationId xmlns:p14="http://schemas.microsoft.com/office/powerpoint/2010/main" val="104816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6"/>
                                        </p:tgtEl>
                                        <p:attrNameLst>
                                          <p:attrName>ppt_x</p:attrName>
                                          <p:attrName>ppt_y</p:attrName>
                                        </p:attrNameLst>
                                      </p:cBhvr>
                                      <p:rCtr x="0" y="-3622"/>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F2333-A16B-8F0F-07AA-D142240B68F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pic>
        <p:nvPicPr>
          <p:cNvPr id="12" name="Content Placeholder 11">
            <a:extLst>
              <a:ext uri="{FF2B5EF4-FFF2-40B4-BE49-F238E27FC236}">
                <a16:creationId xmlns:a16="http://schemas.microsoft.com/office/drawing/2014/main" id="{BCDFDBCA-E912-DCDF-2327-ABF97EBEDE6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3322024"/>
            <a:ext cx="6858000" cy="4278490"/>
          </a:xfrm>
        </p:spPr>
      </p:pic>
      <p:sp>
        <p:nvSpPr>
          <p:cNvPr id="4" name="Title 1">
            <a:extLst>
              <a:ext uri="{FF2B5EF4-FFF2-40B4-BE49-F238E27FC236}">
                <a16:creationId xmlns:a16="http://schemas.microsoft.com/office/drawing/2014/main" id="{85E556D0-D7AD-B8CD-2D1F-DB9D11F580BB}"/>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US" sz="3600" b="1" dirty="0">
                <a:latin typeface="Arial" panose="020B0604020202020204" pitchFamily="34" charset="0"/>
                <a:cs typeface="Arial" panose="020B0604020202020204" pitchFamily="34" charset="0"/>
              </a:rPr>
              <a:t>TEACHABLE MACHINE</a:t>
            </a:r>
            <a:endParaRPr lang="en-GB" sz="36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38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4"/>
                                        </p:tgtEl>
                                        <p:attrNameLst>
                                          <p:attrName>ppt_x</p:attrName>
                                          <p:attrName>ppt_y</p:attrName>
                                        </p:attrNameLst>
                                      </p:cBhvr>
                                      <p:rCtr x="0" y="-3622"/>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615293-8BE4-276D-59C3-B3627E7A8CE6}"/>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pic>
        <p:nvPicPr>
          <p:cNvPr id="12" name="Content Placeholder 11">
            <a:extLst>
              <a:ext uri="{FF2B5EF4-FFF2-40B4-BE49-F238E27FC236}">
                <a16:creationId xmlns:a16="http://schemas.microsoft.com/office/drawing/2014/main" id="{753E6C3E-4D87-A01B-F52D-8BB01A0F035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 y="3354600"/>
            <a:ext cx="6857999" cy="4213337"/>
          </a:xfrm>
        </p:spPr>
      </p:pic>
      <p:sp>
        <p:nvSpPr>
          <p:cNvPr id="4" name="Title 1">
            <a:extLst>
              <a:ext uri="{FF2B5EF4-FFF2-40B4-BE49-F238E27FC236}">
                <a16:creationId xmlns:a16="http://schemas.microsoft.com/office/drawing/2014/main" id="{6554481E-361B-5E53-9877-1E4DC92D56AC}"/>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latin typeface="Arial" panose="020B0604020202020204" pitchFamily="34" charset="0"/>
                <a:cs typeface="Arial" panose="020B0604020202020204" pitchFamily="34" charset="0"/>
              </a:rPr>
              <a:t>GOOGLE CLOUD</a:t>
            </a:r>
            <a:endParaRPr lang="en-GB" sz="4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553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4"/>
                                        </p:tgtEl>
                                        <p:attrNameLst>
                                          <p:attrName>ppt_x</p:attrName>
                                          <p:attrName>ppt_y</p:attrName>
                                        </p:attrNameLst>
                                      </p:cBhvr>
                                      <p:rCtr x="0" y="-3622"/>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A869B6-3D2E-C58C-1C3B-8753B35D5DD2}"/>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pic>
        <p:nvPicPr>
          <p:cNvPr id="15" name="Content Placeholder 14">
            <a:extLst>
              <a:ext uri="{FF2B5EF4-FFF2-40B4-BE49-F238E27FC236}">
                <a16:creationId xmlns:a16="http://schemas.microsoft.com/office/drawing/2014/main" id="{673421C6-DBD8-D5AE-8B09-97C41EC2826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16" y="3040537"/>
            <a:ext cx="6850984" cy="5027947"/>
          </a:xfrm>
        </p:spPr>
      </p:pic>
      <p:sp>
        <p:nvSpPr>
          <p:cNvPr id="4" name="Title 1">
            <a:extLst>
              <a:ext uri="{FF2B5EF4-FFF2-40B4-BE49-F238E27FC236}">
                <a16:creationId xmlns:a16="http://schemas.microsoft.com/office/drawing/2014/main" id="{969D73D2-DC77-2482-A153-EC2A3CA315F5}"/>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DIALOG FLOW</a:t>
            </a:r>
            <a:endParaRPr lang="en-GB" sz="5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811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4"/>
                                        </p:tgtEl>
                                        <p:attrNameLst>
                                          <p:attrName>ppt_x</p:attrName>
                                          <p:attrName>ppt_y</p:attrName>
                                        </p:attrNameLst>
                                      </p:cBhvr>
                                      <p:rCtr x="0" y="-3622"/>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EA868E-2F84-6834-CD98-B6AA688B0F06}"/>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sp>
        <p:nvSpPr>
          <p:cNvPr id="3" name="Title 1">
            <a:extLst>
              <a:ext uri="{FF2B5EF4-FFF2-40B4-BE49-F238E27FC236}">
                <a16:creationId xmlns:a16="http://schemas.microsoft.com/office/drawing/2014/main" id="{3756629D-88D4-43CE-6217-30EA69A92071}"/>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PLANNING</a:t>
            </a:r>
            <a:endParaRPr lang="en-GB" sz="5400" b="1" dirty="0">
              <a:solidFill>
                <a:srgbClr val="FF0000"/>
              </a:solidFill>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783FD1E3-CF7B-EF8F-6CF9-9346073BFD78}"/>
              </a:ext>
            </a:extLst>
          </p:cNvPr>
          <p:cNvSpPr>
            <a:spLocks noGrp="1"/>
          </p:cNvSpPr>
          <p:nvPr>
            <p:ph idx="1"/>
          </p:nvPr>
        </p:nvSpPr>
        <p:spPr>
          <a:xfrm>
            <a:off x="611542" y="3384271"/>
            <a:ext cx="5634915" cy="4153995"/>
          </a:xfrm>
          <a:solidFill>
            <a:schemeClr val="bg1">
              <a:alpha val="75209"/>
            </a:schemeClr>
          </a:solidFill>
        </p:spPr>
        <p:txBody>
          <a:bodyPr>
            <a:noAutofit/>
          </a:bodyPr>
          <a:lstStyle/>
          <a:p>
            <a:pPr marL="0" indent="0" algn="just">
              <a:buNone/>
            </a:pPr>
            <a:r>
              <a:rPr lang="en-GB" sz="2000" cap="none" dirty="0">
                <a:latin typeface="Arial" panose="020B0604020202020204" pitchFamily="34" charset="0"/>
                <a:cs typeface="Arial" panose="020B0604020202020204" pitchFamily="34" charset="0"/>
              </a:rPr>
              <a:t>Since The Project Has To Be Completed Alone In A Very Short Time, There Are Many Errors In The Project. If I Had Some More Time I Would Have Been Able To Solve The Error Of The Project. My Plan Is To Add The Premium Version Of This Project With Some More Time. The User Can Learn The Object As Per His Own Wish And The User Profile Will Be Completed. I Will Complete My Project And Upload It To The Play Store And Update It Continuously.</a:t>
            </a:r>
            <a:endParaRPr lang="en-BD" sz="20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03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3"/>
                                        </p:tgtEl>
                                        <p:attrNameLst>
                                          <p:attrName>ppt_x</p:attrName>
                                          <p:attrName>ppt_y</p:attrName>
                                        </p:attrNameLst>
                                      </p:cBhvr>
                                      <p:rCtr x="0" y="-3622"/>
                                    </p:animMotion>
                                    <p:animRot by="1500000">
                                      <p:cBhvr>
                                        <p:cTn id="7" dur="125" fill="hold">
                                          <p:stCondLst>
                                            <p:cond delay="0"/>
                                          </p:stCondLst>
                                        </p:cTn>
                                        <p:tgtEl>
                                          <p:spTgt spid="3"/>
                                        </p:tgtEl>
                                        <p:attrNameLst>
                                          <p:attrName>r</p:attrName>
                                        </p:attrNameLst>
                                      </p:cBhvr>
                                    </p:animRot>
                                    <p:animRot by="-1500000">
                                      <p:cBhvr>
                                        <p:cTn id="8" dur="125" fill="hold">
                                          <p:stCondLst>
                                            <p:cond delay="125"/>
                                          </p:stCondLst>
                                        </p:cTn>
                                        <p:tgtEl>
                                          <p:spTgt spid="3"/>
                                        </p:tgtEl>
                                        <p:attrNameLst>
                                          <p:attrName>r</p:attrName>
                                        </p:attrNameLst>
                                      </p:cBhvr>
                                    </p:animRot>
                                    <p:animRot by="-1500000">
                                      <p:cBhvr>
                                        <p:cTn id="9" dur="125" fill="hold">
                                          <p:stCondLst>
                                            <p:cond delay="250"/>
                                          </p:stCondLst>
                                        </p:cTn>
                                        <p:tgtEl>
                                          <p:spTgt spid="3"/>
                                        </p:tgtEl>
                                        <p:attrNameLst>
                                          <p:attrName>r</p:attrName>
                                        </p:attrNameLst>
                                      </p:cBhvr>
                                    </p:animRot>
                                    <p:animRot by="1500000">
                                      <p:cBhvr>
                                        <p:cTn id="10" dur="125" fill="hold">
                                          <p:stCondLst>
                                            <p:cond delay="375"/>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blinds(horizontal)">
                                      <p:cBhvr>
                                        <p:cTn id="1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71BD1A-4831-7BFE-D1E5-B654775A0C95}"/>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sp>
        <p:nvSpPr>
          <p:cNvPr id="8" name="Title 1">
            <a:extLst>
              <a:ext uri="{FF2B5EF4-FFF2-40B4-BE49-F238E27FC236}">
                <a16:creationId xmlns:a16="http://schemas.microsoft.com/office/drawing/2014/main" id="{51D97150-4189-46E5-DB96-FCFB105E9694}"/>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CONCLUSION</a:t>
            </a:r>
            <a:endParaRPr lang="en-GB" sz="5400" b="1" dirty="0">
              <a:solidFill>
                <a:srgbClr val="FF0000"/>
              </a:solidFill>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3AA34C2C-4121-C09B-7555-3A0D57EE9B25}"/>
              </a:ext>
            </a:extLst>
          </p:cNvPr>
          <p:cNvSpPr>
            <a:spLocks noGrp="1"/>
          </p:cNvSpPr>
          <p:nvPr>
            <p:ph idx="1"/>
          </p:nvPr>
        </p:nvSpPr>
        <p:spPr>
          <a:xfrm>
            <a:off x="611542" y="3354934"/>
            <a:ext cx="5634915" cy="4212670"/>
          </a:xfrm>
          <a:solidFill>
            <a:schemeClr val="bg1">
              <a:alpha val="75209"/>
            </a:schemeClr>
          </a:solidFill>
        </p:spPr>
        <p:txBody>
          <a:bodyPr>
            <a:noAutofit/>
          </a:bodyPr>
          <a:lstStyle/>
          <a:p>
            <a:pPr marL="0" indent="0" algn="just">
              <a:buNone/>
            </a:pPr>
            <a:r>
              <a:rPr lang="en-GB" sz="2000" cap="none" dirty="0">
                <a:latin typeface="Arial" panose="020B0604020202020204" pitchFamily="34" charset="0"/>
                <a:cs typeface="Arial" panose="020B0604020202020204" pitchFamily="34" charset="0"/>
              </a:rPr>
              <a:t>Often There Is A Problem In Detecting The Same Type Of Object And Due To Very Low Detection Accuracy, It Often Shows Wrong Information. In The Case Of Chatbots, People Often Get Confused Because They Do Not Understand Emotions. Note That If There Is Too Much Noise, The Voice Assistant Will Do The Wrong Thing. I Will Try To Solve These Problems As Quickly As Possible And Reduce The Percentage Of Mistakes. I Will Give The Customer A Nice User Interface Next Update.</a:t>
            </a:r>
            <a:endParaRPr lang="en-BD" sz="20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417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8"/>
                                        </p:tgtEl>
                                        <p:attrNameLst>
                                          <p:attrName>ppt_x</p:attrName>
                                          <p:attrName>ppt_y</p:attrName>
                                        </p:attrNameLst>
                                      </p:cBhvr>
                                      <p:rCtr x="0" y="-3622"/>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blinds(horizontal)">
                                      <p:cBhvr>
                                        <p:cTn id="1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18DB0-8ED1-C82F-6280-7092B8E9A93C}"/>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sp>
        <p:nvSpPr>
          <p:cNvPr id="3" name="Content Placeholder 2">
            <a:extLst>
              <a:ext uri="{FF2B5EF4-FFF2-40B4-BE49-F238E27FC236}">
                <a16:creationId xmlns:a16="http://schemas.microsoft.com/office/drawing/2014/main" id="{E42718EA-4D21-3944-A2A9-4930EEBE7B1A}"/>
              </a:ext>
            </a:extLst>
          </p:cNvPr>
          <p:cNvSpPr>
            <a:spLocks noGrp="1"/>
          </p:cNvSpPr>
          <p:nvPr>
            <p:ph idx="1"/>
          </p:nvPr>
        </p:nvSpPr>
        <p:spPr>
          <a:xfrm>
            <a:off x="611542" y="4561240"/>
            <a:ext cx="5634915" cy="1793064"/>
          </a:xfrm>
          <a:solidFill>
            <a:schemeClr val="bg1">
              <a:alpha val="75209"/>
            </a:schemeClr>
          </a:solidFill>
        </p:spPr>
        <p:txBody>
          <a:bodyPr>
            <a:noAutofit/>
          </a:bodyPr>
          <a:lstStyle/>
          <a:p>
            <a:pPr marL="0" indent="0">
              <a:buNone/>
            </a:pPr>
            <a:r>
              <a:rPr lang="en-US" sz="1600" b="1" dirty="0">
                <a:solidFill>
                  <a:schemeClr val="tx1">
                    <a:lumMod val="50000"/>
                    <a:lumOff val="50000"/>
                  </a:schemeClr>
                </a:solidFill>
                <a:latin typeface="Arial" panose="020B0604020202020204" pitchFamily="34" charset="0"/>
                <a:cs typeface="Arial" panose="020B0604020202020204" pitchFamily="34" charset="0"/>
              </a:rPr>
              <a:t>Project Link: </a:t>
            </a:r>
            <a:r>
              <a:rPr lang="en-US" sz="1600" b="1" dirty="0">
                <a:solidFill>
                  <a:schemeClr val="tx1">
                    <a:lumMod val="50000"/>
                    <a:lumOff val="50000"/>
                  </a:schemeClr>
                </a:solidFill>
                <a:latin typeface="Arial" panose="020B0604020202020204" pitchFamily="34" charset="0"/>
                <a:cs typeface="Arial" panose="020B0604020202020204" pitchFamily="34" charset="0"/>
                <a:hlinkClick r:id="rId4"/>
              </a:rPr>
              <a:t>https://github.com/MdNayimIslam/blue_eye</a:t>
            </a:r>
            <a:endParaRPr lang="en-US" sz="1600" b="1" dirty="0">
              <a:solidFill>
                <a:srgbClr val="00B050"/>
              </a:solidFill>
              <a:latin typeface="Arial" panose="020B0604020202020204" pitchFamily="34" charset="0"/>
              <a:cs typeface="Arial" panose="020B0604020202020204" pitchFamily="34" charset="0"/>
            </a:endParaRPr>
          </a:p>
          <a:p>
            <a:pPr marL="0" indent="0">
              <a:buNone/>
            </a:pPr>
            <a:r>
              <a:rPr lang="en-US" sz="1600" b="1" dirty="0">
                <a:solidFill>
                  <a:schemeClr val="tx1">
                    <a:lumMod val="50000"/>
                    <a:lumOff val="50000"/>
                  </a:schemeClr>
                </a:solidFill>
                <a:latin typeface="Arial" panose="020B0604020202020204" pitchFamily="34" charset="0"/>
                <a:cs typeface="Arial" panose="020B0604020202020204" pitchFamily="34" charset="0"/>
              </a:rPr>
              <a:t>APK Link: </a:t>
            </a:r>
            <a:r>
              <a:rPr lang="en-US" sz="1600" b="1" dirty="0">
                <a:solidFill>
                  <a:srgbClr val="00B050"/>
                </a:solidFill>
                <a:latin typeface="Arial" panose="020B0604020202020204" pitchFamily="34" charset="0"/>
                <a:cs typeface="Arial" panose="020B0604020202020204" pitchFamily="34" charset="0"/>
                <a:hlinkClick r:id="rId5"/>
              </a:rPr>
              <a:t>https://drive.google.com/file/d/1sMuJJIIk5HmMwOVjnFWfgm0I-JfBw8ud/view?usp=sharing</a:t>
            </a:r>
            <a:endParaRPr lang="en-US" sz="1600" b="1" dirty="0">
              <a:solidFill>
                <a:srgbClr val="00B050"/>
              </a:solidFill>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C8B3970E-4B69-4D49-B199-76406E92DD8B}"/>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Application Link</a:t>
            </a:r>
            <a:endParaRPr lang="en-GB" sz="5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02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5"/>
                                        </p:tgtEl>
                                        <p:attrNameLst>
                                          <p:attrName>ppt_x</p:attrName>
                                          <p:attrName>ppt_y</p:attrName>
                                        </p:attrNameLst>
                                      </p:cBhvr>
                                      <p:rCtr x="0" y="-3622"/>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blinds(horizontal)">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229716-6288-EFA4-CB84-46D7D1E0A04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sp>
        <p:nvSpPr>
          <p:cNvPr id="6" name="Title 1">
            <a:extLst>
              <a:ext uri="{FF2B5EF4-FFF2-40B4-BE49-F238E27FC236}">
                <a16:creationId xmlns:a16="http://schemas.microsoft.com/office/drawing/2014/main" id="{728DE2F6-2A0E-7AEA-F473-2849085974AA}"/>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INTRODUCTION</a:t>
            </a:r>
            <a:endParaRPr lang="en-GB" sz="5400" b="1" dirty="0">
              <a:solidFill>
                <a:srgbClr val="FF0000"/>
              </a:solidFill>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192583CB-75DA-B78C-4515-7148849E2A85}"/>
              </a:ext>
            </a:extLst>
          </p:cNvPr>
          <p:cNvSpPr>
            <a:spLocks noGrp="1"/>
          </p:cNvSpPr>
          <p:nvPr>
            <p:ph idx="1"/>
          </p:nvPr>
        </p:nvSpPr>
        <p:spPr>
          <a:xfrm>
            <a:off x="611541" y="2325151"/>
            <a:ext cx="5634915" cy="6590341"/>
          </a:xfrm>
          <a:solidFill>
            <a:schemeClr val="bg1">
              <a:alpha val="75209"/>
            </a:schemeClr>
          </a:solidFill>
        </p:spPr>
        <p:txBody>
          <a:bodyPr>
            <a:noAutofit/>
          </a:bodyPr>
          <a:lstStyle/>
          <a:p>
            <a:pPr marL="192881" indent="-192881">
              <a:buFont typeface="Wingdings" pitchFamily="2" charset="2"/>
              <a:buChar char="Ø"/>
            </a:pPr>
            <a:r>
              <a:rPr lang="en-BD" sz="2000" cap="none" dirty="0">
                <a:latin typeface="Arial" panose="020B0604020202020204" pitchFamily="34" charset="0"/>
                <a:cs typeface="Arial" panose="020B0604020202020204" pitchFamily="34" charset="0"/>
              </a:rPr>
              <a:t>Blue Eye Software Is Mainly Designed For People Who Are Blind.</a:t>
            </a:r>
          </a:p>
          <a:p>
            <a:pPr marL="192881" indent="-192881">
              <a:buFont typeface="Wingdings" pitchFamily="2" charset="2"/>
              <a:buChar char="Ø"/>
            </a:pPr>
            <a:r>
              <a:rPr lang="en-GB" sz="2000" cap="none" dirty="0">
                <a:latin typeface="Arial" panose="020B0604020202020204" pitchFamily="34" charset="0"/>
                <a:cs typeface="Arial" panose="020B0604020202020204" pitchFamily="34" charset="0"/>
              </a:rPr>
              <a:t>This Software Will Be Targeted At Android And iPhone Users.</a:t>
            </a:r>
          </a:p>
          <a:p>
            <a:pPr marL="192881" indent="-192881">
              <a:buFont typeface="Wingdings" pitchFamily="2" charset="2"/>
              <a:buChar char="Ø"/>
            </a:pPr>
            <a:r>
              <a:rPr lang="en-GB" sz="2000" cap="none" dirty="0">
                <a:latin typeface="Arial" panose="020B0604020202020204" pitchFamily="34" charset="0"/>
                <a:cs typeface="Arial" panose="020B0604020202020204" pitchFamily="34" charset="0"/>
              </a:rPr>
              <a:t>The Software Can Be Used Through Voice Commands And Touch.</a:t>
            </a:r>
          </a:p>
          <a:p>
            <a:pPr marL="192881" indent="-192881">
              <a:buFont typeface="Wingdings" pitchFamily="2" charset="2"/>
              <a:buChar char="Ø"/>
            </a:pPr>
            <a:r>
              <a:rPr lang="en-GB" sz="2000" cap="none" dirty="0">
                <a:latin typeface="Arial" panose="020B0604020202020204" pitchFamily="34" charset="0"/>
                <a:cs typeface="Arial" panose="020B0604020202020204" pitchFamily="34" charset="0"/>
              </a:rPr>
              <a:t>The Software Is Made Dynamic.</a:t>
            </a:r>
          </a:p>
          <a:p>
            <a:pPr marL="192881" indent="-192881">
              <a:buFont typeface="Wingdings" pitchFamily="2" charset="2"/>
              <a:buChar char="Ø"/>
            </a:pPr>
            <a:r>
              <a:rPr lang="en-GB" sz="2000" cap="none" dirty="0">
                <a:latin typeface="Arial" panose="020B0604020202020204" pitchFamily="34" charset="0"/>
                <a:cs typeface="Arial" panose="020B0604020202020204" pitchFamily="34" charset="0"/>
              </a:rPr>
              <a:t>Various Options, The User Will Be Able To Use The Data For His Own Needs Through Training.</a:t>
            </a:r>
          </a:p>
          <a:p>
            <a:pPr marL="192881" indent="-192881">
              <a:buFont typeface="Wingdings" pitchFamily="2" charset="2"/>
              <a:buChar char="Ø"/>
            </a:pPr>
            <a:r>
              <a:rPr lang="en-GB" sz="2000" cap="none" dirty="0">
                <a:latin typeface="Arial" panose="020B0604020202020204" pitchFamily="34" charset="0"/>
                <a:cs typeface="Arial" panose="020B0604020202020204" pitchFamily="34" charset="0"/>
              </a:rPr>
              <a:t>This Software Has Enough Security.</a:t>
            </a:r>
          </a:p>
          <a:p>
            <a:pPr marL="192881" indent="-192881">
              <a:buFont typeface="Wingdings" pitchFamily="2" charset="2"/>
              <a:buChar char="Ø"/>
            </a:pPr>
            <a:r>
              <a:rPr lang="en-GB" sz="2000" cap="none" dirty="0">
                <a:latin typeface="Arial" panose="020B0604020202020204" pitchFamily="34" charset="0"/>
                <a:cs typeface="Arial" panose="020B0604020202020204" pitchFamily="34" charset="0"/>
              </a:rPr>
              <a:t>Use Back-end Python Programming Language And Front-end Dart Programming Language.</a:t>
            </a:r>
          </a:p>
          <a:p>
            <a:pPr marL="192881" indent="-192881">
              <a:buFont typeface="Wingdings" pitchFamily="2" charset="2"/>
              <a:buChar char="Ø"/>
            </a:pPr>
            <a:r>
              <a:rPr lang="en-GB" sz="2000" cap="none" dirty="0">
                <a:latin typeface="Arial" panose="020B0604020202020204" pitchFamily="34" charset="0"/>
                <a:cs typeface="Arial" panose="020B0604020202020204" pitchFamily="34" charset="0"/>
              </a:rPr>
              <a:t>The Blue Eye Software Will Be Made Mainly For Those Who Cannot See With Their Eyes And Those Who Cannot Hear With Their Ears.</a:t>
            </a:r>
          </a:p>
        </p:txBody>
      </p:sp>
    </p:spTree>
    <p:extLst>
      <p:ext uri="{BB962C8B-B14F-4D97-AF65-F5344CB8AC3E}">
        <p14:creationId xmlns:p14="http://schemas.microsoft.com/office/powerpoint/2010/main" val="3289796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6"/>
                                        </p:tgtEl>
                                        <p:attrNameLst>
                                          <p:attrName>ppt_x</p:attrName>
                                          <p:attrName>ppt_y</p:attrName>
                                        </p:attrNameLst>
                                      </p:cBhvr>
                                      <p:rCtr x="0" y="-3622"/>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blinds(horizontal)">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blinds(horizontal)">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blinds(horizontal)">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blinds(horizontal)">
                                      <p:cBhvr>
                                        <p:cTn id="30" dur="5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blinds(horizontal)">
                                      <p:cBhvr>
                                        <p:cTn id="35" dur="500"/>
                                        <p:tgtEl>
                                          <p:spTgt spid="9">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blinds(horizontal)">
                                      <p:cBhvr>
                                        <p:cTn id="40" dur="500"/>
                                        <p:tgtEl>
                                          <p:spTgt spid="9">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9">
                                            <p:txEl>
                                              <p:pRg st="6" end="6"/>
                                            </p:txEl>
                                          </p:spTgt>
                                        </p:tgtEl>
                                        <p:attrNameLst>
                                          <p:attrName>style.visibility</p:attrName>
                                        </p:attrNameLst>
                                      </p:cBhvr>
                                      <p:to>
                                        <p:strVal val="visible"/>
                                      </p:to>
                                    </p:set>
                                    <p:animEffect transition="in" filter="blinds(horizontal)">
                                      <p:cBhvr>
                                        <p:cTn id="45" dur="500"/>
                                        <p:tgtEl>
                                          <p:spTgt spid="9">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9">
                                            <p:txEl>
                                              <p:pRg st="7" end="7"/>
                                            </p:txEl>
                                          </p:spTgt>
                                        </p:tgtEl>
                                        <p:attrNameLst>
                                          <p:attrName>style.visibility</p:attrName>
                                        </p:attrNameLst>
                                      </p:cBhvr>
                                      <p:to>
                                        <p:strVal val="visible"/>
                                      </p:to>
                                    </p:set>
                                    <p:animEffect transition="in" filter="blinds(horizontal)">
                                      <p:cBhvr>
                                        <p:cTn id="50"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CAD0EE-82B7-07A3-88F7-9D0C00F75FE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pic>
        <p:nvPicPr>
          <p:cNvPr id="20" name="Picture 19">
            <a:extLst>
              <a:ext uri="{FF2B5EF4-FFF2-40B4-BE49-F238E27FC236}">
                <a16:creationId xmlns:a16="http://schemas.microsoft.com/office/drawing/2014/main" id="{5A1365D1-9263-1E49-FCC0-90BD0DDD3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41" y="4319307"/>
            <a:ext cx="5634915" cy="2994512"/>
          </a:xfrm>
          <a:prstGeom prst="rect">
            <a:avLst/>
          </a:prstGeom>
        </p:spPr>
      </p:pic>
      <p:pic>
        <p:nvPicPr>
          <p:cNvPr id="24" name="Picture 23">
            <a:extLst>
              <a:ext uri="{FF2B5EF4-FFF2-40B4-BE49-F238E27FC236}">
                <a16:creationId xmlns:a16="http://schemas.microsoft.com/office/drawing/2014/main" id="{4882C2AC-32CE-BB5D-92AA-E489388A6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41" y="7025720"/>
            <a:ext cx="5634915" cy="2880280"/>
          </a:xfrm>
          <a:prstGeom prst="rect">
            <a:avLst/>
          </a:prstGeom>
        </p:spPr>
      </p:pic>
      <p:sp>
        <p:nvSpPr>
          <p:cNvPr id="6" name="Title 1">
            <a:extLst>
              <a:ext uri="{FF2B5EF4-FFF2-40B4-BE49-F238E27FC236}">
                <a16:creationId xmlns:a16="http://schemas.microsoft.com/office/drawing/2014/main" id="{B051E0C9-FDE9-1535-36A4-0178E0B68805}"/>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EXAMPLE</a:t>
            </a:r>
            <a:endParaRPr lang="en-GB" sz="5400" b="1" dirty="0">
              <a:solidFill>
                <a:srgbClr val="FF0000"/>
              </a:solidFill>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A527B93F-944B-6716-71A7-597E0A3F9A11}"/>
              </a:ext>
            </a:extLst>
          </p:cNvPr>
          <p:cNvSpPr>
            <a:spLocks noGrp="1"/>
          </p:cNvSpPr>
          <p:nvPr>
            <p:ph idx="1"/>
          </p:nvPr>
        </p:nvSpPr>
        <p:spPr>
          <a:xfrm>
            <a:off x="611541" y="1957366"/>
            <a:ext cx="5634915" cy="2406903"/>
          </a:xfrm>
          <a:solidFill>
            <a:schemeClr val="bg1">
              <a:alpha val="75209"/>
            </a:schemeClr>
          </a:solidFill>
        </p:spPr>
        <p:txBody>
          <a:bodyPr>
            <a:noAutofit/>
          </a:bodyPr>
          <a:lstStyle/>
          <a:p>
            <a:pPr marL="0" indent="0" algn="just">
              <a:buNone/>
            </a:pPr>
            <a:r>
              <a:rPr lang="en-GB" sz="1800" cap="none" dirty="0">
                <a:latin typeface="Arial" panose="020B0604020202020204" pitchFamily="34" charset="0"/>
                <a:cs typeface="Arial" panose="020B0604020202020204" pitchFamily="34" charset="0"/>
              </a:rPr>
              <a:t>If A Blind Person Uses The Software, Then If He Opens The Camera Of The Software Through Voice Command, What Is The Object In Front Of Him, What Is The Object Doing, And What Is His Emotion Will Tell All The Software. If An Object Cannot Speak, It Will Be Able To Communicate With The User Through Cultural Symbols.</a:t>
            </a:r>
          </a:p>
        </p:txBody>
      </p:sp>
    </p:spTree>
    <p:extLst>
      <p:ext uri="{BB962C8B-B14F-4D97-AF65-F5344CB8AC3E}">
        <p14:creationId xmlns:p14="http://schemas.microsoft.com/office/powerpoint/2010/main" val="2471651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6"/>
                                        </p:tgtEl>
                                        <p:attrNameLst>
                                          <p:attrName>ppt_x</p:attrName>
                                          <p:attrName>ppt_y</p:attrName>
                                        </p:attrNameLst>
                                      </p:cBhvr>
                                      <p:rCtr x="0" y="-3622"/>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blinds(horizontal)">
                                      <p:cBhvr>
                                        <p:cTn id="1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A7B315-00E3-B273-C5A9-648137744EE5}"/>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sp>
        <p:nvSpPr>
          <p:cNvPr id="6" name="Title 1">
            <a:extLst>
              <a:ext uri="{FF2B5EF4-FFF2-40B4-BE49-F238E27FC236}">
                <a16:creationId xmlns:a16="http://schemas.microsoft.com/office/drawing/2014/main" id="{60B5D8D6-E5D7-F4BE-2B52-FC6D7B539213}"/>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MOTIVATION</a:t>
            </a:r>
            <a:endParaRPr lang="en-GB" sz="5400" b="1" dirty="0">
              <a:solidFill>
                <a:srgbClr val="FF0000"/>
              </a:solidFill>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9A2B9660-3153-6230-7E31-5B3147C9E125}"/>
              </a:ext>
            </a:extLst>
          </p:cNvPr>
          <p:cNvSpPr>
            <a:spLocks noGrp="1"/>
          </p:cNvSpPr>
          <p:nvPr>
            <p:ph idx="1"/>
          </p:nvPr>
        </p:nvSpPr>
        <p:spPr>
          <a:xfrm>
            <a:off x="611542" y="2609758"/>
            <a:ext cx="5634915" cy="5511353"/>
          </a:xfrm>
          <a:solidFill>
            <a:schemeClr val="bg1">
              <a:alpha val="75209"/>
            </a:schemeClr>
          </a:solidFill>
        </p:spPr>
        <p:txBody>
          <a:bodyPr>
            <a:noAutofit/>
          </a:bodyPr>
          <a:lstStyle/>
          <a:p>
            <a:pPr marL="192881" indent="-192881" algn="just">
              <a:lnSpc>
                <a:spcPct val="150000"/>
              </a:lnSpc>
              <a:buFont typeface="Wingdings" pitchFamily="2" charset="2"/>
              <a:buChar char="Ø"/>
            </a:pPr>
            <a:r>
              <a:rPr lang="en-GB" sz="2000" cap="none" dirty="0">
                <a:latin typeface="Arial" panose="020B0604020202020204" pitchFamily="34" charset="0"/>
                <a:cs typeface="Arial" panose="020B0604020202020204" pitchFamily="34" charset="0"/>
              </a:rPr>
              <a:t>There Are Many People In The World Who Can't See, Can't Speak, Can't Hear. I Came Up With The Idea Of Making Software To Make Their Life Journey A Little Easier.</a:t>
            </a:r>
          </a:p>
          <a:p>
            <a:pPr marL="192881" indent="-192881" algn="just">
              <a:lnSpc>
                <a:spcPct val="150000"/>
              </a:lnSpc>
              <a:buFont typeface="Wingdings" pitchFamily="2" charset="2"/>
              <a:buChar char="Ø"/>
            </a:pPr>
            <a:r>
              <a:rPr lang="en-GB" sz="2000" cap="none" dirty="0">
                <a:latin typeface="Arial" panose="020B0604020202020204" pitchFamily="34" charset="0"/>
                <a:cs typeface="Arial" panose="020B0604020202020204" pitchFamily="34" charset="0"/>
              </a:rPr>
              <a:t>I Want Them To Live A Normal Life Like Us. So That They Can Use Smartphones Like Us.</a:t>
            </a:r>
          </a:p>
          <a:p>
            <a:pPr marL="192881" indent="-192881" algn="just">
              <a:lnSpc>
                <a:spcPct val="150000"/>
              </a:lnSpc>
              <a:buFont typeface="Wingdings" pitchFamily="2" charset="2"/>
              <a:buChar char="Ø"/>
            </a:pPr>
            <a:r>
              <a:rPr lang="en-GB" sz="2000" cap="none" dirty="0">
                <a:latin typeface="Arial" panose="020B0604020202020204" pitchFamily="34" charset="0"/>
                <a:cs typeface="Arial" panose="020B0604020202020204" pitchFamily="34" charset="0"/>
              </a:rPr>
              <a:t>I Will Update My Software In The Future According To The User's Requirements. I Will Make It More Secure.</a:t>
            </a:r>
          </a:p>
          <a:p>
            <a:pPr marL="192881" indent="-192881" algn="just">
              <a:lnSpc>
                <a:spcPct val="150000"/>
              </a:lnSpc>
              <a:buFont typeface="Wingdings" pitchFamily="2" charset="2"/>
              <a:buChar char="Ø"/>
            </a:pPr>
            <a:r>
              <a:rPr lang="en-GB" sz="2000" cap="none" dirty="0">
                <a:latin typeface="Arial" panose="020B0604020202020204" pitchFamily="34" charset="0"/>
                <a:cs typeface="Arial" panose="020B0604020202020204" pitchFamily="34" charset="0"/>
              </a:rPr>
              <a:t>I Will Add More New Features In The Future With The Mentioned Features.</a:t>
            </a:r>
          </a:p>
        </p:txBody>
      </p:sp>
    </p:spTree>
    <p:extLst>
      <p:ext uri="{BB962C8B-B14F-4D97-AF65-F5344CB8AC3E}">
        <p14:creationId xmlns:p14="http://schemas.microsoft.com/office/powerpoint/2010/main" val="502621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6"/>
                                        </p:tgtEl>
                                        <p:attrNameLst>
                                          <p:attrName>ppt_x</p:attrName>
                                          <p:attrName>ppt_y</p:attrName>
                                        </p:attrNameLst>
                                      </p:cBhvr>
                                      <p:rCtr x="0" y="-3622"/>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blinds(horizontal)">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blinds(horizontal)">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blinds(horizontal)">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blinds(horizontal)">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E3B539-BD85-7954-ADC6-7B293EB2757A}"/>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sp>
        <p:nvSpPr>
          <p:cNvPr id="4" name="Content Placeholder 2">
            <a:extLst>
              <a:ext uri="{FF2B5EF4-FFF2-40B4-BE49-F238E27FC236}">
                <a16:creationId xmlns:a16="http://schemas.microsoft.com/office/drawing/2014/main" id="{D2B74A38-182E-16CC-6319-6300C7AC6610}"/>
              </a:ext>
            </a:extLst>
          </p:cNvPr>
          <p:cNvSpPr>
            <a:spLocks noGrp="1"/>
          </p:cNvSpPr>
          <p:nvPr>
            <p:ph idx="1"/>
          </p:nvPr>
        </p:nvSpPr>
        <p:spPr>
          <a:xfrm>
            <a:off x="611542" y="3294946"/>
            <a:ext cx="5634915" cy="4392213"/>
          </a:xfrm>
          <a:solidFill>
            <a:schemeClr val="bg1">
              <a:alpha val="75209"/>
            </a:schemeClr>
          </a:solidFill>
        </p:spPr>
        <p:txBody>
          <a:bodyPr>
            <a:noAutofit/>
          </a:bodyPr>
          <a:lstStyle/>
          <a:p>
            <a:pPr lvl="0">
              <a:lnSpc>
                <a:spcPct val="200000"/>
              </a:lnSpc>
              <a:buFont typeface="Wingdings" pitchFamily="2" charset="2"/>
              <a:buChar char="Ø"/>
            </a:pPr>
            <a:r>
              <a:rPr lang="en-GB" sz="1400" cap="none" dirty="0">
                <a:latin typeface="Arial" panose="020B0604020202020204" pitchFamily="34" charset="0"/>
                <a:cs typeface="Arial" panose="020B0604020202020204" pitchFamily="34" charset="0"/>
              </a:rPr>
              <a:t>Tools: Android Studio, VS Code, XCode.</a:t>
            </a:r>
          </a:p>
          <a:p>
            <a:pPr>
              <a:lnSpc>
                <a:spcPct val="200000"/>
              </a:lnSpc>
              <a:buFont typeface="Wingdings" pitchFamily="2" charset="2"/>
              <a:buChar char="Ø"/>
            </a:pPr>
            <a:r>
              <a:rPr lang="en-GB" sz="1400" cap="none" dirty="0">
                <a:latin typeface="Arial" panose="020B0604020202020204" pitchFamily="34" charset="0"/>
                <a:cs typeface="Arial" panose="020B0604020202020204" pitchFamily="34" charset="0"/>
              </a:rPr>
              <a:t>Platform: Android, iOS, Mac, Windows, Web. </a:t>
            </a:r>
          </a:p>
          <a:p>
            <a:pPr>
              <a:lnSpc>
                <a:spcPct val="200000"/>
              </a:lnSpc>
              <a:buFont typeface="Wingdings" pitchFamily="2" charset="2"/>
              <a:buChar char="Ø"/>
            </a:pPr>
            <a:r>
              <a:rPr lang="en-GB" sz="1400" cap="none" dirty="0">
                <a:latin typeface="Arial" panose="020B0604020202020204" pitchFamily="34" charset="0"/>
                <a:cs typeface="Arial" panose="020B0604020202020204" pitchFamily="34" charset="0"/>
              </a:rPr>
              <a:t>Emulator: Android, iOS.</a:t>
            </a:r>
          </a:p>
          <a:p>
            <a:pPr>
              <a:lnSpc>
                <a:spcPct val="200000"/>
              </a:lnSpc>
              <a:buFont typeface="Wingdings" pitchFamily="2" charset="2"/>
              <a:buChar char="Ø"/>
            </a:pPr>
            <a:r>
              <a:rPr lang="en-GB" sz="1400" cap="none" dirty="0">
                <a:latin typeface="Arial" panose="020B0604020202020204" pitchFamily="34" charset="0"/>
                <a:cs typeface="Arial" panose="020B0604020202020204" pitchFamily="34" charset="0"/>
              </a:rPr>
              <a:t>Language: Dart.</a:t>
            </a:r>
          </a:p>
          <a:p>
            <a:pPr>
              <a:lnSpc>
                <a:spcPct val="200000"/>
              </a:lnSpc>
              <a:buFont typeface="Wingdings" pitchFamily="2" charset="2"/>
              <a:buChar char="Ø"/>
            </a:pPr>
            <a:r>
              <a:rPr lang="en-GB" sz="1400" cap="none" dirty="0">
                <a:latin typeface="Arial" panose="020B0604020202020204" pitchFamily="34" charset="0"/>
                <a:cs typeface="Arial" panose="020B0604020202020204" pitchFamily="34" charset="0"/>
              </a:rPr>
              <a:t>Framework: Flutter</a:t>
            </a:r>
          </a:p>
          <a:p>
            <a:pPr>
              <a:lnSpc>
                <a:spcPct val="200000"/>
              </a:lnSpc>
              <a:buFont typeface="Wingdings" pitchFamily="2" charset="2"/>
              <a:buChar char="Ø"/>
            </a:pPr>
            <a:r>
              <a:rPr lang="en-GB" sz="1400" cap="none" dirty="0">
                <a:latin typeface="Arial" panose="020B0604020202020204" pitchFamily="34" charset="0"/>
                <a:cs typeface="Arial" panose="020B0604020202020204" pitchFamily="34" charset="0"/>
              </a:rPr>
              <a:t>Database: Firebase, Google Cloud.</a:t>
            </a:r>
          </a:p>
          <a:p>
            <a:pPr>
              <a:lnSpc>
                <a:spcPct val="200000"/>
              </a:lnSpc>
              <a:buFont typeface="Wingdings" pitchFamily="2" charset="2"/>
              <a:buChar char="Ø"/>
            </a:pPr>
            <a:r>
              <a:rPr lang="en-GB" sz="1400" cap="none" dirty="0">
                <a:latin typeface="Arial" panose="020B0604020202020204" pitchFamily="34" charset="0"/>
                <a:cs typeface="Arial" panose="020B0604020202020204" pitchFamily="34" charset="0"/>
              </a:rPr>
              <a:t>Data Train: Teachable Machine, Dialog Flow. </a:t>
            </a:r>
          </a:p>
          <a:p>
            <a:pPr>
              <a:lnSpc>
                <a:spcPct val="200000"/>
              </a:lnSpc>
              <a:buFont typeface="Wingdings" pitchFamily="2" charset="2"/>
              <a:buChar char="Ø"/>
            </a:pPr>
            <a:r>
              <a:rPr lang="en-GB" sz="1400" cap="none" dirty="0">
                <a:latin typeface="Arial" panose="020B0604020202020204" pitchFamily="34" charset="0"/>
                <a:cs typeface="Arial" panose="020B0604020202020204" pitchFamily="34" charset="0"/>
              </a:rPr>
              <a:t>Icon Design: Adobe Illustrator Cc 2021</a:t>
            </a:r>
          </a:p>
          <a:p>
            <a:pPr lvl="0">
              <a:lnSpc>
                <a:spcPct val="200000"/>
              </a:lnSpc>
              <a:buFont typeface="Wingdings" pitchFamily="2" charset="2"/>
              <a:buChar char="Ø"/>
            </a:pPr>
            <a:endParaRPr lang="en-GB" sz="1400" cap="none"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2308B8BA-9C83-73CC-B89A-1CF608325121}"/>
              </a:ext>
            </a:extLst>
          </p:cNvPr>
          <p:cNvGrpSpPr/>
          <p:nvPr/>
        </p:nvGrpSpPr>
        <p:grpSpPr>
          <a:xfrm>
            <a:off x="4370636" y="3425378"/>
            <a:ext cx="1834574" cy="4142040"/>
            <a:chOff x="2743075" y="3819808"/>
            <a:chExt cx="1104586" cy="3033586"/>
          </a:xfrm>
        </p:grpSpPr>
        <p:pic>
          <p:nvPicPr>
            <p:cNvPr id="16" name="Picture 15">
              <a:extLst>
                <a:ext uri="{FF2B5EF4-FFF2-40B4-BE49-F238E27FC236}">
                  <a16:creationId xmlns:a16="http://schemas.microsoft.com/office/drawing/2014/main" id="{C2A180F3-D848-3C4A-8282-336D11B716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075" y="6505676"/>
              <a:ext cx="347718" cy="347718"/>
            </a:xfrm>
            <a:prstGeom prst="rect">
              <a:avLst/>
            </a:prstGeom>
          </p:spPr>
        </p:pic>
        <p:pic>
          <p:nvPicPr>
            <p:cNvPr id="24" name="Picture 23">
              <a:extLst>
                <a:ext uri="{FF2B5EF4-FFF2-40B4-BE49-F238E27FC236}">
                  <a16:creationId xmlns:a16="http://schemas.microsoft.com/office/drawing/2014/main" id="{1F917E9F-154D-604C-80ED-096FA5A420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756" y="4176149"/>
              <a:ext cx="318453" cy="318453"/>
            </a:xfrm>
            <a:prstGeom prst="rect">
              <a:avLst/>
            </a:prstGeom>
          </p:spPr>
        </p:pic>
        <p:pic>
          <p:nvPicPr>
            <p:cNvPr id="6" name="Picture 5">
              <a:extLst>
                <a:ext uri="{FF2B5EF4-FFF2-40B4-BE49-F238E27FC236}">
                  <a16:creationId xmlns:a16="http://schemas.microsoft.com/office/drawing/2014/main" id="{1C261683-352A-A0BC-4834-7927BF404C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5830" y="4961911"/>
              <a:ext cx="274872" cy="285552"/>
            </a:xfrm>
            <a:prstGeom prst="rect">
              <a:avLst/>
            </a:prstGeom>
          </p:spPr>
        </p:pic>
        <p:pic>
          <p:nvPicPr>
            <p:cNvPr id="9" name="Picture 8">
              <a:extLst>
                <a:ext uri="{FF2B5EF4-FFF2-40B4-BE49-F238E27FC236}">
                  <a16:creationId xmlns:a16="http://schemas.microsoft.com/office/drawing/2014/main" id="{9F624540-B07E-18E3-E35B-6484FB55CD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791" y="5366557"/>
              <a:ext cx="221220" cy="251830"/>
            </a:xfrm>
            <a:prstGeom prst="rect">
              <a:avLst/>
            </a:prstGeom>
          </p:spPr>
        </p:pic>
        <p:pic>
          <p:nvPicPr>
            <p:cNvPr id="11" name="Picture 10">
              <a:extLst>
                <a:ext uri="{FF2B5EF4-FFF2-40B4-BE49-F238E27FC236}">
                  <a16:creationId xmlns:a16="http://schemas.microsoft.com/office/drawing/2014/main" id="{FDF5AD41-4B2D-6B3C-2690-FD1497CA00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4622" y="6103931"/>
              <a:ext cx="253585" cy="329808"/>
            </a:xfrm>
            <a:prstGeom prst="rect">
              <a:avLst/>
            </a:prstGeom>
          </p:spPr>
        </p:pic>
        <p:pic>
          <p:nvPicPr>
            <p:cNvPr id="15" name="Picture 14">
              <a:extLst>
                <a:ext uri="{FF2B5EF4-FFF2-40B4-BE49-F238E27FC236}">
                  <a16:creationId xmlns:a16="http://schemas.microsoft.com/office/drawing/2014/main" id="{10551C13-F0A4-D532-6133-60E534B5B7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4056" y="5737479"/>
              <a:ext cx="307792" cy="251830"/>
            </a:xfrm>
            <a:prstGeom prst="rect">
              <a:avLst/>
            </a:prstGeom>
          </p:spPr>
        </p:pic>
        <p:pic>
          <p:nvPicPr>
            <p:cNvPr id="19" name="Picture 18">
              <a:extLst>
                <a:ext uri="{FF2B5EF4-FFF2-40B4-BE49-F238E27FC236}">
                  <a16:creationId xmlns:a16="http://schemas.microsoft.com/office/drawing/2014/main" id="{29244A55-AE38-1848-EC03-746631C071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4981" y="3846384"/>
              <a:ext cx="264907" cy="264907"/>
            </a:xfrm>
            <a:prstGeom prst="rect">
              <a:avLst/>
            </a:prstGeom>
          </p:spPr>
        </p:pic>
        <p:pic>
          <p:nvPicPr>
            <p:cNvPr id="23" name="Picture 22">
              <a:extLst>
                <a:ext uri="{FF2B5EF4-FFF2-40B4-BE49-F238E27FC236}">
                  <a16:creationId xmlns:a16="http://schemas.microsoft.com/office/drawing/2014/main" id="{88FF44CB-9CC1-C73D-969C-8358B22DB2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74221" y="4198511"/>
              <a:ext cx="268969" cy="268969"/>
            </a:xfrm>
            <a:prstGeom prst="rect">
              <a:avLst/>
            </a:prstGeom>
          </p:spPr>
        </p:pic>
        <p:pic>
          <p:nvPicPr>
            <p:cNvPr id="28" name="Picture 27">
              <a:extLst>
                <a:ext uri="{FF2B5EF4-FFF2-40B4-BE49-F238E27FC236}">
                  <a16:creationId xmlns:a16="http://schemas.microsoft.com/office/drawing/2014/main" id="{8BACB3FF-B94D-5DAA-680C-5E367EEF7F9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56059" y="4171007"/>
              <a:ext cx="318453" cy="318453"/>
            </a:xfrm>
            <a:prstGeom prst="rect">
              <a:avLst/>
            </a:prstGeom>
          </p:spPr>
        </p:pic>
        <p:pic>
          <p:nvPicPr>
            <p:cNvPr id="30" name="Picture 29">
              <a:extLst>
                <a:ext uri="{FF2B5EF4-FFF2-40B4-BE49-F238E27FC236}">
                  <a16:creationId xmlns:a16="http://schemas.microsoft.com/office/drawing/2014/main" id="{0841B2E7-DFC7-0D42-2B82-250253AE02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65276" y="3837742"/>
              <a:ext cx="282385" cy="261489"/>
            </a:xfrm>
            <a:prstGeom prst="rect">
              <a:avLst/>
            </a:prstGeom>
          </p:spPr>
        </p:pic>
        <p:pic>
          <p:nvPicPr>
            <p:cNvPr id="32" name="Picture 31">
              <a:extLst>
                <a:ext uri="{FF2B5EF4-FFF2-40B4-BE49-F238E27FC236}">
                  <a16:creationId xmlns:a16="http://schemas.microsoft.com/office/drawing/2014/main" id="{D311EAC3-D7D2-3D7D-B9E4-6B4051720C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74058" y="3819808"/>
              <a:ext cx="282385" cy="318060"/>
            </a:xfrm>
            <a:prstGeom prst="rect">
              <a:avLst/>
            </a:prstGeom>
          </p:spPr>
        </p:pic>
        <p:pic>
          <p:nvPicPr>
            <p:cNvPr id="35" name="Picture 34">
              <a:extLst>
                <a:ext uri="{FF2B5EF4-FFF2-40B4-BE49-F238E27FC236}">
                  <a16:creationId xmlns:a16="http://schemas.microsoft.com/office/drawing/2014/main" id="{46F752C2-3486-DA00-CE53-8465014C71E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12058" y="4571521"/>
              <a:ext cx="530756" cy="318454"/>
            </a:xfrm>
            <a:prstGeom prst="rect">
              <a:avLst/>
            </a:prstGeom>
          </p:spPr>
        </p:pic>
      </p:grpSp>
      <p:sp>
        <p:nvSpPr>
          <p:cNvPr id="3" name="Title 1">
            <a:extLst>
              <a:ext uri="{FF2B5EF4-FFF2-40B4-BE49-F238E27FC236}">
                <a16:creationId xmlns:a16="http://schemas.microsoft.com/office/drawing/2014/main" id="{2ED1681A-7969-D323-EC3C-F79B3D00D301}"/>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TOOLS</a:t>
            </a:r>
            <a:endParaRPr lang="en-GB" sz="5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85768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3"/>
                                        </p:tgtEl>
                                        <p:attrNameLst>
                                          <p:attrName>ppt_x</p:attrName>
                                          <p:attrName>ppt_y</p:attrName>
                                        </p:attrNameLst>
                                      </p:cBhvr>
                                      <p:rCtr x="0" y="-3622"/>
                                    </p:animMotion>
                                    <p:animRot by="1500000">
                                      <p:cBhvr>
                                        <p:cTn id="7" dur="125" fill="hold">
                                          <p:stCondLst>
                                            <p:cond delay="0"/>
                                          </p:stCondLst>
                                        </p:cTn>
                                        <p:tgtEl>
                                          <p:spTgt spid="3"/>
                                        </p:tgtEl>
                                        <p:attrNameLst>
                                          <p:attrName>r</p:attrName>
                                        </p:attrNameLst>
                                      </p:cBhvr>
                                    </p:animRot>
                                    <p:animRot by="-1500000">
                                      <p:cBhvr>
                                        <p:cTn id="8" dur="125" fill="hold">
                                          <p:stCondLst>
                                            <p:cond delay="125"/>
                                          </p:stCondLst>
                                        </p:cTn>
                                        <p:tgtEl>
                                          <p:spTgt spid="3"/>
                                        </p:tgtEl>
                                        <p:attrNameLst>
                                          <p:attrName>r</p:attrName>
                                        </p:attrNameLst>
                                      </p:cBhvr>
                                    </p:animRot>
                                    <p:animRot by="-1500000">
                                      <p:cBhvr>
                                        <p:cTn id="9" dur="125" fill="hold">
                                          <p:stCondLst>
                                            <p:cond delay="250"/>
                                          </p:stCondLst>
                                        </p:cTn>
                                        <p:tgtEl>
                                          <p:spTgt spid="3"/>
                                        </p:tgtEl>
                                        <p:attrNameLst>
                                          <p:attrName>r</p:attrName>
                                        </p:attrNameLst>
                                      </p:cBhvr>
                                    </p:animRot>
                                    <p:animRot by="1500000">
                                      <p:cBhvr>
                                        <p:cTn id="10" dur="125" fill="hold">
                                          <p:stCondLst>
                                            <p:cond delay="375"/>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linds(horizontal)">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blinds(horizontal)">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blinds(horizontal)">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blinds(horizontal)">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blinds(horizontal)">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blinds(horizontal)">
                                      <p:cBhvr>
                                        <p:cTn id="40" dur="500"/>
                                        <p:tgtEl>
                                          <p:spTgt spid="4">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blinds(horizontal)">
                                      <p:cBhvr>
                                        <p:cTn id="45" dur="500"/>
                                        <p:tgtEl>
                                          <p:spTgt spid="4">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blinds(horizontal)">
                                      <p:cBhvr>
                                        <p:cTn id="5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5C9034-FBED-FE91-9A7B-1840C9B9B16C}"/>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sp>
        <p:nvSpPr>
          <p:cNvPr id="7" name="Content Placeholder 2">
            <a:extLst>
              <a:ext uri="{FF2B5EF4-FFF2-40B4-BE49-F238E27FC236}">
                <a16:creationId xmlns:a16="http://schemas.microsoft.com/office/drawing/2014/main" id="{E1844C17-4890-453C-B887-A2E07B070927}"/>
              </a:ext>
            </a:extLst>
          </p:cNvPr>
          <p:cNvSpPr>
            <a:spLocks noGrp="1"/>
          </p:cNvSpPr>
          <p:nvPr>
            <p:ph idx="1"/>
          </p:nvPr>
        </p:nvSpPr>
        <p:spPr>
          <a:xfrm>
            <a:off x="611542" y="2582075"/>
            <a:ext cx="5634915" cy="5758388"/>
          </a:xfrm>
          <a:solidFill>
            <a:schemeClr val="bg1">
              <a:alpha val="75209"/>
            </a:schemeClr>
          </a:solidFill>
        </p:spPr>
        <p:txBody>
          <a:bodyPr>
            <a:noAutofit/>
          </a:bodyPr>
          <a:lstStyle/>
          <a:p>
            <a:pPr algn="just">
              <a:lnSpc>
                <a:spcPct val="200000"/>
              </a:lnSpc>
              <a:buFont typeface="Wingdings" pitchFamily="2" charset="2"/>
              <a:buChar char="v"/>
            </a:pPr>
            <a:r>
              <a:rPr lang="en-GB" sz="2000" cap="none" dirty="0">
                <a:latin typeface="Arial"/>
                <a:cs typeface="Arial"/>
              </a:rPr>
              <a:t>Object Detection By Video</a:t>
            </a:r>
          </a:p>
          <a:p>
            <a:pPr algn="just">
              <a:lnSpc>
                <a:spcPct val="200000"/>
              </a:lnSpc>
              <a:buFont typeface="Wingdings" pitchFamily="2" charset="2"/>
              <a:buChar char="v"/>
            </a:pPr>
            <a:r>
              <a:rPr lang="en-GB" sz="2000" cap="none" dirty="0">
                <a:latin typeface="Arial"/>
                <a:cs typeface="Arial"/>
              </a:rPr>
              <a:t>Object Detection By Image</a:t>
            </a:r>
          </a:p>
          <a:p>
            <a:pPr algn="just">
              <a:lnSpc>
                <a:spcPct val="200000"/>
              </a:lnSpc>
              <a:buFont typeface="Wingdings" pitchFamily="2" charset="2"/>
              <a:buChar char="v"/>
            </a:pPr>
            <a:r>
              <a:rPr lang="en-GB" sz="2000" cap="none" dirty="0">
                <a:latin typeface="Arial"/>
                <a:cs typeface="Arial"/>
              </a:rPr>
              <a:t>Object Detection By Pose</a:t>
            </a:r>
          </a:p>
          <a:p>
            <a:pPr algn="just">
              <a:lnSpc>
                <a:spcPct val="200000"/>
              </a:lnSpc>
              <a:buFont typeface="Wingdings" pitchFamily="2" charset="2"/>
              <a:buChar char="v"/>
            </a:pPr>
            <a:r>
              <a:rPr lang="en-GB" sz="2000" cap="none" dirty="0">
                <a:latin typeface="Arial"/>
                <a:cs typeface="Arial"/>
              </a:rPr>
              <a:t>Voice Read &amp; Speak Answer</a:t>
            </a:r>
          </a:p>
          <a:p>
            <a:pPr algn="just">
              <a:lnSpc>
                <a:spcPct val="200000"/>
              </a:lnSpc>
              <a:buFont typeface="Wingdings" pitchFamily="2" charset="2"/>
              <a:buChar char="v"/>
            </a:pPr>
            <a:r>
              <a:rPr lang="en-US" sz="2000" cap="none" dirty="0">
                <a:latin typeface="Arial"/>
                <a:cs typeface="Arial"/>
              </a:rPr>
              <a:t>Chatbot</a:t>
            </a:r>
            <a:endParaRPr lang="en-GB" sz="2000" cap="none" dirty="0">
              <a:latin typeface="Arial"/>
              <a:cs typeface="Arial"/>
            </a:endParaRPr>
          </a:p>
          <a:p>
            <a:pPr algn="just">
              <a:lnSpc>
                <a:spcPct val="200000"/>
              </a:lnSpc>
              <a:buFont typeface="Wingdings" pitchFamily="2" charset="2"/>
              <a:buChar char="v"/>
            </a:pPr>
            <a:r>
              <a:rPr lang="en-GB" sz="2000" cap="none" dirty="0">
                <a:latin typeface="Arial"/>
                <a:cs typeface="Arial"/>
              </a:rPr>
              <a:t>All Output Is Shown In Voice &amp; Text</a:t>
            </a:r>
          </a:p>
          <a:p>
            <a:pPr algn="just">
              <a:lnSpc>
                <a:spcPct val="200000"/>
              </a:lnSpc>
              <a:buFont typeface="Wingdings" pitchFamily="2" charset="2"/>
              <a:buChar char="v"/>
            </a:pPr>
            <a:r>
              <a:rPr lang="en-GB" sz="2000" cap="none" dirty="0">
                <a:latin typeface="Arial"/>
                <a:cs typeface="Arial"/>
              </a:rPr>
              <a:t>Users Can Update The Object</a:t>
            </a:r>
          </a:p>
          <a:p>
            <a:pPr algn="just">
              <a:lnSpc>
                <a:spcPct val="200000"/>
              </a:lnSpc>
              <a:buFont typeface="Wingdings" pitchFamily="2" charset="2"/>
              <a:buChar char="v"/>
            </a:pPr>
            <a:r>
              <a:rPr lang="en-GB" sz="2000" cap="none" dirty="0">
                <a:latin typeface="Arial"/>
                <a:cs typeface="Arial"/>
              </a:rPr>
              <a:t>Users Can Feedback &amp; Rating</a:t>
            </a:r>
          </a:p>
          <a:p>
            <a:pPr algn="just">
              <a:lnSpc>
                <a:spcPct val="200000"/>
              </a:lnSpc>
              <a:buFont typeface="Wingdings" pitchFamily="2" charset="2"/>
              <a:buChar char="v"/>
            </a:pPr>
            <a:endParaRPr lang="en-BD" sz="2000" cap="none"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B44F1C67-C1CA-7191-4642-F4A324FC9B23}"/>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FEATURES</a:t>
            </a:r>
            <a:endParaRPr lang="en-GB" sz="5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100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5"/>
                                        </p:tgtEl>
                                        <p:attrNameLst>
                                          <p:attrName>ppt_x</p:attrName>
                                          <p:attrName>ppt_y</p:attrName>
                                        </p:attrNameLst>
                                      </p:cBhvr>
                                      <p:rCtr x="0" y="-3622"/>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blinds(horizontal)">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blinds(horizontal)">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blinds(horizontal)">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blinds(horizontal)">
                                      <p:cBhvr>
                                        <p:cTn id="30" dur="5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blinds(horizontal)">
                                      <p:cBhvr>
                                        <p:cTn id="35" dur="500"/>
                                        <p:tgtEl>
                                          <p:spTgt spid="7">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
                                            <p:txEl>
                                              <p:pRg st="5" end="5"/>
                                            </p:txEl>
                                          </p:spTgt>
                                        </p:tgtEl>
                                        <p:attrNameLst>
                                          <p:attrName>style.visibility</p:attrName>
                                        </p:attrNameLst>
                                      </p:cBhvr>
                                      <p:to>
                                        <p:strVal val="visible"/>
                                      </p:to>
                                    </p:set>
                                    <p:animEffect transition="in" filter="blinds(horizontal)">
                                      <p:cBhvr>
                                        <p:cTn id="40" dur="500"/>
                                        <p:tgtEl>
                                          <p:spTgt spid="7">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animEffect transition="in" filter="blinds(horizontal)">
                                      <p:cBhvr>
                                        <p:cTn id="45" dur="500"/>
                                        <p:tgtEl>
                                          <p:spTgt spid="7">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7">
                                            <p:txEl>
                                              <p:pRg st="7" end="7"/>
                                            </p:txEl>
                                          </p:spTgt>
                                        </p:tgtEl>
                                        <p:attrNameLst>
                                          <p:attrName>style.visibility</p:attrName>
                                        </p:attrNameLst>
                                      </p:cBhvr>
                                      <p:to>
                                        <p:strVal val="visible"/>
                                      </p:to>
                                    </p:set>
                                    <p:animEffect transition="in" filter="blinds(horizontal)">
                                      <p:cBhvr>
                                        <p:cTn id="50"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0FCC3D-8D8F-4C3A-25CB-BA7755C766C5}"/>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sp>
        <p:nvSpPr>
          <p:cNvPr id="6" name="Content Placeholder 2">
            <a:extLst>
              <a:ext uri="{FF2B5EF4-FFF2-40B4-BE49-F238E27FC236}">
                <a16:creationId xmlns:a16="http://schemas.microsoft.com/office/drawing/2014/main" id="{6BB7AA73-B973-CB6E-B076-69533FC22509}"/>
              </a:ext>
            </a:extLst>
          </p:cNvPr>
          <p:cNvSpPr>
            <a:spLocks noGrp="1"/>
          </p:cNvSpPr>
          <p:nvPr>
            <p:ph idx="1"/>
          </p:nvPr>
        </p:nvSpPr>
        <p:spPr>
          <a:xfrm>
            <a:off x="0" y="2943616"/>
            <a:ext cx="6858000" cy="5185775"/>
          </a:xfrm>
          <a:solidFill>
            <a:schemeClr val="bg1">
              <a:alpha val="75209"/>
            </a:schemeClr>
          </a:solidFill>
        </p:spPr>
        <p:txBody>
          <a:bodyPr>
            <a:noAutofit/>
          </a:bodyPr>
          <a:lstStyle/>
          <a:p>
            <a:pPr marL="0" indent="0" algn="just">
              <a:buNone/>
            </a:pPr>
            <a:endParaRPr lang="en-BD" sz="2000" cap="none" dirty="0">
              <a:latin typeface="Arial" panose="020B0604020202020204" pitchFamily="34" charset="0"/>
              <a:cs typeface="Arial" panose="020B0604020202020204" pitchFamily="34" charset="0"/>
            </a:endParaRPr>
          </a:p>
        </p:txBody>
      </p:sp>
      <p:pic>
        <p:nvPicPr>
          <p:cNvPr id="61" name="Picture 60">
            <a:extLst>
              <a:ext uri="{FF2B5EF4-FFF2-40B4-BE49-F238E27FC236}">
                <a16:creationId xmlns:a16="http://schemas.microsoft.com/office/drawing/2014/main" id="{ADA53223-5BC5-409A-3D79-72B767A3A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1533" y="1771436"/>
            <a:ext cx="11736886" cy="7449984"/>
          </a:xfrm>
          <a:prstGeom prst="rect">
            <a:avLst/>
          </a:prstGeom>
        </p:spPr>
      </p:pic>
      <p:sp>
        <p:nvSpPr>
          <p:cNvPr id="5" name="Title 1">
            <a:extLst>
              <a:ext uri="{FF2B5EF4-FFF2-40B4-BE49-F238E27FC236}">
                <a16:creationId xmlns:a16="http://schemas.microsoft.com/office/drawing/2014/main" id="{2BBA351C-666C-8450-DA1C-5E157D7938F1}"/>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FLOWCHART</a:t>
            </a:r>
            <a:endParaRPr lang="en-GB" sz="5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5695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5"/>
                                        </p:tgtEl>
                                        <p:attrNameLst>
                                          <p:attrName>ppt_x</p:attrName>
                                          <p:attrName>ppt_y</p:attrName>
                                        </p:attrNameLst>
                                      </p:cBhvr>
                                      <p:rCtr x="0" y="-3622"/>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nodePh="1">
                                  <p:stCondLst>
                                    <p:cond delay="0"/>
                                  </p:stCondLst>
                                  <p:endCondLst>
                                    <p:cond evt="begin" delay="0">
                                      <p:tn val="13"/>
                                    </p:cond>
                                  </p:end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blinds(horizontal)">
                                      <p:cBhvr>
                                        <p:cTn id="1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7743E2-9CBB-CAF0-B39D-F5228C08F535}"/>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cxnSp>
        <p:nvCxnSpPr>
          <p:cNvPr id="86" name="Straight Arrow Connector 85">
            <a:extLst>
              <a:ext uri="{FF2B5EF4-FFF2-40B4-BE49-F238E27FC236}">
                <a16:creationId xmlns:a16="http://schemas.microsoft.com/office/drawing/2014/main" id="{07F9A5A2-9B12-5976-3EEC-8DDDAA85FF3F}"/>
              </a:ext>
            </a:extLst>
          </p:cNvPr>
          <p:cNvCxnSpPr>
            <a:stCxn id="25" idx="1"/>
            <a:endCxn id="29" idx="3"/>
          </p:cNvCxnSpPr>
          <p:nvPr/>
        </p:nvCxnSpPr>
        <p:spPr>
          <a:xfrm flipH="1">
            <a:off x="4144773" y="4450727"/>
            <a:ext cx="173253" cy="2567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3AD12E28-D9BC-A09D-2223-B75CC1A3EAAC}"/>
              </a:ext>
            </a:extLst>
          </p:cNvPr>
          <p:cNvSpPr>
            <a:spLocks noGrp="1"/>
          </p:cNvSpPr>
          <p:nvPr>
            <p:ph idx="1"/>
          </p:nvPr>
        </p:nvSpPr>
        <p:spPr>
          <a:xfrm>
            <a:off x="0" y="2943616"/>
            <a:ext cx="6858000" cy="5185775"/>
          </a:xfrm>
          <a:solidFill>
            <a:schemeClr val="bg1">
              <a:alpha val="75209"/>
            </a:schemeClr>
          </a:solidFill>
        </p:spPr>
        <p:txBody>
          <a:bodyPr>
            <a:noAutofit/>
          </a:bodyPr>
          <a:lstStyle/>
          <a:p>
            <a:pPr marL="0" indent="0" algn="just">
              <a:buNone/>
            </a:pPr>
            <a:endParaRPr lang="en-BD" sz="2000" cap="none"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F115B13B-3341-604A-BB36-6E6C198388F9}"/>
              </a:ext>
            </a:extLst>
          </p:cNvPr>
          <p:cNvGrpSpPr/>
          <p:nvPr/>
        </p:nvGrpSpPr>
        <p:grpSpPr>
          <a:xfrm>
            <a:off x="250520" y="3507288"/>
            <a:ext cx="6375748" cy="4183693"/>
            <a:chOff x="335297" y="3893072"/>
            <a:chExt cx="4471877" cy="2776843"/>
          </a:xfrm>
        </p:grpSpPr>
        <p:grpSp>
          <p:nvGrpSpPr>
            <p:cNvPr id="87" name="Group 86">
              <a:extLst>
                <a:ext uri="{FF2B5EF4-FFF2-40B4-BE49-F238E27FC236}">
                  <a16:creationId xmlns:a16="http://schemas.microsoft.com/office/drawing/2014/main" id="{62345F90-BBF7-ECE9-497F-D36DC51393F0}"/>
                </a:ext>
              </a:extLst>
            </p:cNvPr>
            <p:cNvGrpSpPr/>
            <p:nvPr/>
          </p:nvGrpSpPr>
          <p:grpSpPr>
            <a:xfrm>
              <a:off x="2471227" y="3893072"/>
              <a:ext cx="2335947" cy="2261719"/>
              <a:chOff x="613506" y="1514281"/>
              <a:chExt cx="4875289" cy="4755920"/>
            </a:xfrm>
          </p:grpSpPr>
          <p:sp>
            <p:nvSpPr>
              <p:cNvPr id="4" name="Oval 3">
                <a:extLst>
                  <a:ext uri="{FF2B5EF4-FFF2-40B4-BE49-F238E27FC236}">
                    <a16:creationId xmlns:a16="http://schemas.microsoft.com/office/drawing/2014/main" id="{271D9280-19A5-F9F7-580A-642168E4C91A}"/>
                  </a:ext>
                </a:extLst>
              </p:cNvPr>
              <p:cNvSpPr/>
              <p:nvPr/>
            </p:nvSpPr>
            <p:spPr>
              <a:xfrm>
                <a:off x="631978" y="4647321"/>
                <a:ext cx="1129306" cy="654336"/>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BD" sz="675" dirty="0">
                    <a:latin typeface="Arial" panose="020B0604020202020204" pitchFamily="34" charset="0"/>
                    <a:cs typeface="Arial" panose="020B0604020202020204" pitchFamily="34" charset="0"/>
                  </a:rPr>
                  <a:t>Home</a:t>
                </a:r>
              </a:p>
            </p:txBody>
          </p:sp>
          <p:cxnSp>
            <p:nvCxnSpPr>
              <p:cNvPr id="6" name="Straight Arrow Connector 5">
                <a:extLst>
                  <a:ext uri="{FF2B5EF4-FFF2-40B4-BE49-F238E27FC236}">
                    <a16:creationId xmlns:a16="http://schemas.microsoft.com/office/drawing/2014/main" id="{1F718606-140C-0A83-C70B-26F4EB03812B}"/>
                  </a:ext>
                </a:extLst>
              </p:cNvPr>
              <p:cNvCxnSpPr>
                <a:cxnSpLocks/>
                <a:stCxn id="4" idx="6"/>
              </p:cNvCxnSpPr>
              <p:nvPr/>
            </p:nvCxnSpPr>
            <p:spPr>
              <a:xfrm flipV="1">
                <a:off x="1761284" y="4946866"/>
                <a:ext cx="339358" cy="2762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Diamond 6">
                <a:extLst>
                  <a:ext uri="{FF2B5EF4-FFF2-40B4-BE49-F238E27FC236}">
                    <a16:creationId xmlns:a16="http://schemas.microsoft.com/office/drawing/2014/main" id="{F7E8A09A-E84D-4E1C-63A1-7047A252BA88}"/>
                  </a:ext>
                </a:extLst>
              </p:cNvPr>
              <p:cNvSpPr/>
              <p:nvPr/>
            </p:nvSpPr>
            <p:spPr>
              <a:xfrm>
                <a:off x="2084061" y="4428502"/>
                <a:ext cx="1804595" cy="1047678"/>
              </a:xfrm>
              <a:prstGeom prst="diamon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675" dirty="0">
                    <a:latin typeface="Arial" panose="020B0604020202020204" pitchFamily="34" charset="0"/>
                    <a:cs typeface="Arial" panose="020B0604020202020204" pitchFamily="34" charset="0"/>
                  </a:rPr>
                  <a:t>Choice option</a:t>
                </a:r>
              </a:p>
            </p:txBody>
          </p:sp>
          <p:sp>
            <p:nvSpPr>
              <p:cNvPr id="10" name="Rectangle 9">
                <a:extLst>
                  <a:ext uri="{FF2B5EF4-FFF2-40B4-BE49-F238E27FC236}">
                    <a16:creationId xmlns:a16="http://schemas.microsoft.com/office/drawing/2014/main" id="{98B10E9E-4EC6-2C77-6D5C-6021B7021058}"/>
                  </a:ext>
                </a:extLst>
              </p:cNvPr>
              <p:cNvSpPr/>
              <p:nvPr/>
            </p:nvSpPr>
            <p:spPr>
              <a:xfrm>
                <a:off x="2364980" y="5777673"/>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675" dirty="0">
                    <a:latin typeface="Arial" panose="020B0604020202020204" pitchFamily="34" charset="0"/>
                    <a:cs typeface="Arial" panose="020B0604020202020204" pitchFamily="34" charset="0"/>
                  </a:rPr>
                  <a:t>Object Detection</a:t>
                </a:r>
              </a:p>
            </p:txBody>
          </p:sp>
          <p:cxnSp>
            <p:nvCxnSpPr>
              <p:cNvPr id="12" name="Straight Arrow Connector 11">
                <a:extLst>
                  <a:ext uri="{FF2B5EF4-FFF2-40B4-BE49-F238E27FC236}">
                    <a16:creationId xmlns:a16="http://schemas.microsoft.com/office/drawing/2014/main" id="{D9DB1E2A-A481-F9FB-B96E-8C47B78CD8B0}"/>
                  </a:ext>
                </a:extLst>
              </p:cNvPr>
              <p:cNvCxnSpPr>
                <a:cxnSpLocks/>
                <a:stCxn id="7" idx="2"/>
              </p:cNvCxnSpPr>
              <p:nvPr/>
            </p:nvCxnSpPr>
            <p:spPr>
              <a:xfrm>
                <a:off x="2986359" y="5476180"/>
                <a:ext cx="19362" cy="30149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57260EC-3BEC-D9C7-1A79-3A6E933A453E}"/>
                  </a:ext>
                </a:extLst>
              </p:cNvPr>
              <p:cNvSpPr/>
              <p:nvPr/>
            </p:nvSpPr>
            <p:spPr>
              <a:xfrm>
                <a:off x="4220222" y="4706077"/>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675" dirty="0">
                    <a:latin typeface="Arial" panose="020B0604020202020204" pitchFamily="34" charset="0"/>
                    <a:cs typeface="Arial" panose="020B0604020202020204" pitchFamily="34" charset="0"/>
                  </a:rPr>
                  <a:t>Chatbot</a:t>
                </a:r>
              </a:p>
            </p:txBody>
          </p:sp>
          <p:cxnSp>
            <p:nvCxnSpPr>
              <p:cNvPr id="15" name="Straight Arrow Connector 14">
                <a:extLst>
                  <a:ext uri="{FF2B5EF4-FFF2-40B4-BE49-F238E27FC236}">
                    <a16:creationId xmlns:a16="http://schemas.microsoft.com/office/drawing/2014/main" id="{6B2BCCC5-52E4-5B89-8D40-C97ED9D87DE8}"/>
                  </a:ext>
                </a:extLst>
              </p:cNvPr>
              <p:cNvCxnSpPr>
                <a:cxnSpLocks/>
                <a:stCxn id="7" idx="3"/>
              </p:cNvCxnSpPr>
              <p:nvPr/>
            </p:nvCxnSpPr>
            <p:spPr>
              <a:xfrm flipV="1">
                <a:off x="3888656" y="4936878"/>
                <a:ext cx="325052" cy="1546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FEAE7B9-0788-57FB-C88B-A6DB5E96651F}"/>
                  </a:ext>
                </a:extLst>
              </p:cNvPr>
              <p:cNvSpPr/>
              <p:nvPr/>
            </p:nvSpPr>
            <p:spPr>
              <a:xfrm>
                <a:off x="2364980" y="3634481"/>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675" dirty="0">
                    <a:latin typeface="Arial" panose="020B0604020202020204" pitchFamily="34" charset="0"/>
                    <a:cs typeface="Arial" panose="020B0604020202020204" pitchFamily="34" charset="0"/>
                  </a:rPr>
                  <a:t>Premium</a:t>
                </a:r>
              </a:p>
            </p:txBody>
          </p:sp>
          <p:cxnSp>
            <p:nvCxnSpPr>
              <p:cNvPr id="18" name="Straight Arrow Connector 17">
                <a:extLst>
                  <a:ext uri="{FF2B5EF4-FFF2-40B4-BE49-F238E27FC236}">
                    <a16:creationId xmlns:a16="http://schemas.microsoft.com/office/drawing/2014/main" id="{A1663AE9-AEF9-72DB-F2BA-FD6479F73326}"/>
                  </a:ext>
                </a:extLst>
              </p:cNvPr>
              <p:cNvCxnSpPr>
                <a:cxnSpLocks/>
                <a:stCxn id="7" idx="0"/>
              </p:cNvCxnSpPr>
              <p:nvPr/>
            </p:nvCxnSpPr>
            <p:spPr>
              <a:xfrm flipV="1">
                <a:off x="2986359" y="4137884"/>
                <a:ext cx="0" cy="29061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Diamond 24">
                <a:extLst>
                  <a:ext uri="{FF2B5EF4-FFF2-40B4-BE49-F238E27FC236}">
                    <a16:creationId xmlns:a16="http://schemas.microsoft.com/office/drawing/2014/main" id="{A4CC625E-9F50-449C-A8AD-CDF2553DE14D}"/>
                  </a:ext>
                </a:extLst>
              </p:cNvPr>
              <p:cNvSpPr/>
              <p:nvPr/>
            </p:nvSpPr>
            <p:spPr>
              <a:xfrm>
                <a:off x="2109878" y="2307185"/>
                <a:ext cx="1804595" cy="1047678"/>
              </a:xfrm>
              <a:prstGeom prst="diamon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675" dirty="0">
                    <a:latin typeface="Arial" panose="020B0604020202020204" pitchFamily="34" charset="0"/>
                    <a:cs typeface="Arial" panose="020B0604020202020204" pitchFamily="34" charset="0"/>
                  </a:rPr>
                  <a:t>Choice option</a:t>
                </a:r>
              </a:p>
            </p:txBody>
          </p:sp>
          <p:cxnSp>
            <p:nvCxnSpPr>
              <p:cNvPr id="26" name="Straight Arrow Connector 25">
                <a:extLst>
                  <a:ext uri="{FF2B5EF4-FFF2-40B4-BE49-F238E27FC236}">
                    <a16:creationId xmlns:a16="http://schemas.microsoft.com/office/drawing/2014/main" id="{645F7A53-A1A3-1E8A-1930-4E1E419F131E}"/>
                  </a:ext>
                </a:extLst>
              </p:cNvPr>
              <p:cNvCxnSpPr>
                <a:cxnSpLocks/>
              </p:cNvCxnSpPr>
              <p:nvPr/>
            </p:nvCxnSpPr>
            <p:spPr>
              <a:xfrm flipV="1">
                <a:off x="3015905" y="3354863"/>
                <a:ext cx="0" cy="29061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87CFC7C-2873-E74C-2794-EB4C27B4828F}"/>
                  </a:ext>
                </a:extLst>
              </p:cNvPr>
              <p:cNvSpPr/>
              <p:nvPr/>
            </p:nvSpPr>
            <p:spPr>
              <a:xfrm>
                <a:off x="4246039" y="2591212"/>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675" dirty="0">
                    <a:latin typeface="Arial" panose="020B0604020202020204" pitchFamily="34" charset="0"/>
                    <a:cs typeface="Arial" panose="020B0604020202020204" pitchFamily="34" charset="0"/>
                  </a:rPr>
                  <a:t>Output data</a:t>
                </a:r>
              </a:p>
            </p:txBody>
          </p:sp>
          <p:cxnSp>
            <p:nvCxnSpPr>
              <p:cNvPr id="28" name="Straight Arrow Connector 27">
                <a:extLst>
                  <a:ext uri="{FF2B5EF4-FFF2-40B4-BE49-F238E27FC236}">
                    <a16:creationId xmlns:a16="http://schemas.microsoft.com/office/drawing/2014/main" id="{5001C57F-748C-816B-2377-77F0EB4A201F}"/>
                  </a:ext>
                </a:extLst>
              </p:cNvPr>
              <p:cNvCxnSpPr>
                <a:cxnSpLocks/>
              </p:cNvCxnSpPr>
              <p:nvPr/>
            </p:nvCxnSpPr>
            <p:spPr>
              <a:xfrm flipV="1">
                <a:off x="3914473" y="2822013"/>
                <a:ext cx="325052" cy="1546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ACCA064-E74E-35AE-C646-04AA9F49F407}"/>
                  </a:ext>
                </a:extLst>
              </p:cNvPr>
              <p:cNvSpPr/>
              <p:nvPr/>
            </p:nvSpPr>
            <p:spPr>
              <a:xfrm>
                <a:off x="613506" y="2620590"/>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675" dirty="0">
                    <a:latin typeface="Arial" panose="020B0604020202020204" pitchFamily="34" charset="0"/>
                    <a:cs typeface="Arial" panose="020B0604020202020204" pitchFamily="34" charset="0"/>
                  </a:rPr>
                  <a:t>Input data</a:t>
                </a:r>
              </a:p>
            </p:txBody>
          </p:sp>
          <p:sp>
            <p:nvSpPr>
              <p:cNvPr id="31" name="Rectangle 30">
                <a:extLst>
                  <a:ext uri="{FF2B5EF4-FFF2-40B4-BE49-F238E27FC236}">
                    <a16:creationId xmlns:a16="http://schemas.microsoft.com/office/drawing/2014/main" id="{1D567517-D3E3-5AB0-790B-45C6FFD8161C}"/>
                  </a:ext>
                </a:extLst>
              </p:cNvPr>
              <p:cNvSpPr/>
              <p:nvPr/>
            </p:nvSpPr>
            <p:spPr>
              <a:xfrm>
                <a:off x="2390797" y="1514281"/>
                <a:ext cx="1242756" cy="4925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675" dirty="0">
                    <a:latin typeface="Arial" panose="020B0604020202020204" pitchFamily="34" charset="0"/>
                    <a:cs typeface="Arial" panose="020B0604020202020204" pitchFamily="34" charset="0"/>
                  </a:rPr>
                  <a:t>Settings</a:t>
                </a:r>
              </a:p>
            </p:txBody>
          </p:sp>
          <p:cxnSp>
            <p:nvCxnSpPr>
              <p:cNvPr id="32" name="Straight Arrow Connector 31">
                <a:extLst>
                  <a:ext uri="{FF2B5EF4-FFF2-40B4-BE49-F238E27FC236}">
                    <a16:creationId xmlns:a16="http://schemas.microsoft.com/office/drawing/2014/main" id="{84A5BEB8-22F1-86EA-2714-60E1DD106221}"/>
                  </a:ext>
                </a:extLst>
              </p:cNvPr>
              <p:cNvCxnSpPr>
                <a:cxnSpLocks/>
              </p:cNvCxnSpPr>
              <p:nvPr/>
            </p:nvCxnSpPr>
            <p:spPr>
              <a:xfrm flipV="1">
                <a:off x="3011287" y="2020207"/>
                <a:ext cx="0" cy="29061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14182CC-7B06-550A-5171-B140D10BCBBB}"/>
                </a:ext>
              </a:extLst>
            </p:cNvPr>
            <p:cNvGrpSpPr/>
            <p:nvPr/>
          </p:nvGrpSpPr>
          <p:grpSpPr>
            <a:xfrm>
              <a:off x="335297" y="4373069"/>
              <a:ext cx="1802691" cy="1434008"/>
              <a:chOff x="5419695" y="2225648"/>
              <a:chExt cx="5089340" cy="3196619"/>
            </a:xfrm>
          </p:grpSpPr>
          <p:sp>
            <p:nvSpPr>
              <p:cNvPr id="52" name="Oval 51">
                <a:extLst>
                  <a:ext uri="{FF2B5EF4-FFF2-40B4-BE49-F238E27FC236}">
                    <a16:creationId xmlns:a16="http://schemas.microsoft.com/office/drawing/2014/main" id="{8C5D4DF9-0029-DCA8-6231-DD4299A9BA15}"/>
                  </a:ext>
                </a:extLst>
              </p:cNvPr>
              <p:cNvSpPr/>
              <p:nvPr/>
            </p:nvSpPr>
            <p:spPr>
              <a:xfrm>
                <a:off x="7352489" y="2225648"/>
                <a:ext cx="1108363" cy="690821"/>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563" dirty="0">
                    <a:latin typeface="Arial" panose="020B0604020202020204" pitchFamily="34" charset="0"/>
                    <a:cs typeface="Arial" panose="020B0604020202020204" pitchFamily="34" charset="0"/>
                  </a:rPr>
                  <a:t>Home</a:t>
                </a:r>
              </a:p>
            </p:txBody>
          </p:sp>
          <p:sp>
            <p:nvSpPr>
              <p:cNvPr id="53" name="Diamond 52">
                <a:extLst>
                  <a:ext uri="{FF2B5EF4-FFF2-40B4-BE49-F238E27FC236}">
                    <a16:creationId xmlns:a16="http://schemas.microsoft.com/office/drawing/2014/main" id="{1A04EC10-14DD-6F50-3BB3-8B0880A53CDF}"/>
                  </a:ext>
                </a:extLst>
              </p:cNvPr>
              <p:cNvSpPr/>
              <p:nvPr/>
            </p:nvSpPr>
            <p:spPr>
              <a:xfrm>
                <a:off x="7091581" y="3347460"/>
                <a:ext cx="1804595" cy="1047678"/>
              </a:xfrm>
              <a:prstGeom prst="diamon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63" dirty="0">
                    <a:latin typeface="Arial" panose="020B0604020202020204" pitchFamily="34" charset="0"/>
                    <a:cs typeface="Arial" panose="020B0604020202020204" pitchFamily="34" charset="0"/>
                  </a:rPr>
                  <a:t>C</a:t>
                </a:r>
                <a:r>
                  <a:rPr lang="en-BD" sz="563" dirty="0">
                    <a:latin typeface="Arial" panose="020B0604020202020204" pitchFamily="34" charset="0"/>
                    <a:cs typeface="Arial" panose="020B0604020202020204" pitchFamily="34" charset="0"/>
                  </a:rPr>
                  <a:t>hoice option</a:t>
                </a:r>
              </a:p>
            </p:txBody>
          </p:sp>
          <p:sp>
            <p:nvSpPr>
              <p:cNvPr id="54" name="Rounded Rectangle 53">
                <a:extLst>
                  <a:ext uri="{FF2B5EF4-FFF2-40B4-BE49-F238E27FC236}">
                    <a16:creationId xmlns:a16="http://schemas.microsoft.com/office/drawing/2014/main" id="{8AC75499-7756-E35B-47F7-6D348936AD38}"/>
                  </a:ext>
                </a:extLst>
              </p:cNvPr>
              <p:cNvSpPr/>
              <p:nvPr/>
            </p:nvSpPr>
            <p:spPr>
              <a:xfrm>
                <a:off x="7465614" y="4920576"/>
                <a:ext cx="1256145" cy="50169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563" dirty="0">
                    <a:latin typeface="Arial" panose="020B0604020202020204" pitchFamily="34" charset="0"/>
                    <a:cs typeface="Arial" panose="020B0604020202020204" pitchFamily="34" charset="0"/>
                  </a:rPr>
                  <a:t>Feedback</a:t>
                </a:r>
              </a:p>
            </p:txBody>
          </p:sp>
          <p:sp>
            <p:nvSpPr>
              <p:cNvPr id="74" name="Rounded Rectangle 73">
                <a:extLst>
                  <a:ext uri="{FF2B5EF4-FFF2-40B4-BE49-F238E27FC236}">
                    <a16:creationId xmlns:a16="http://schemas.microsoft.com/office/drawing/2014/main" id="{2DD1AD28-9C59-D3B1-D4E1-4DD955C04B36}"/>
                  </a:ext>
                </a:extLst>
              </p:cNvPr>
              <p:cNvSpPr/>
              <p:nvPr/>
            </p:nvSpPr>
            <p:spPr>
              <a:xfrm>
                <a:off x="5419695" y="3698013"/>
                <a:ext cx="1256145" cy="50169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563" dirty="0">
                    <a:latin typeface="Arial" panose="020B0604020202020204" pitchFamily="34" charset="0"/>
                    <a:cs typeface="Arial" panose="020B0604020202020204" pitchFamily="34" charset="0"/>
                  </a:rPr>
                  <a:t>Rattings</a:t>
                </a:r>
              </a:p>
            </p:txBody>
          </p:sp>
          <p:sp>
            <p:nvSpPr>
              <p:cNvPr id="75" name="Rounded Rectangle 74">
                <a:extLst>
                  <a:ext uri="{FF2B5EF4-FFF2-40B4-BE49-F238E27FC236}">
                    <a16:creationId xmlns:a16="http://schemas.microsoft.com/office/drawing/2014/main" id="{121FDA12-06F0-A1B6-9F19-B866110C4808}"/>
                  </a:ext>
                </a:extLst>
              </p:cNvPr>
              <p:cNvSpPr/>
              <p:nvPr/>
            </p:nvSpPr>
            <p:spPr>
              <a:xfrm>
                <a:off x="9252890" y="3580777"/>
                <a:ext cx="1256145" cy="50169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563" dirty="0">
                    <a:latin typeface="Arial" panose="020B0604020202020204" pitchFamily="34" charset="0"/>
                    <a:cs typeface="Arial" panose="020B0604020202020204" pitchFamily="34" charset="0"/>
                  </a:rPr>
                  <a:t>Function</a:t>
                </a:r>
              </a:p>
            </p:txBody>
          </p:sp>
          <p:cxnSp>
            <p:nvCxnSpPr>
              <p:cNvPr id="77" name="Straight Arrow Connector 76">
                <a:extLst>
                  <a:ext uri="{FF2B5EF4-FFF2-40B4-BE49-F238E27FC236}">
                    <a16:creationId xmlns:a16="http://schemas.microsoft.com/office/drawing/2014/main" id="{109A6BD2-F4E4-E74E-20A7-21C9269D17CE}"/>
                  </a:ext>
                </a:extLst>
              </p:cNvPr>
              <p:cNvCxnSpPr>
                <a:stCxn id="52" idx="4"/>
                <a:endCxn id="53" idx="0"/>
              </p:cNvCxnSpPr>
              <p:nvPr/>
            </p:nvCxnSpPr>
            <p:spPr>
              <a:xfrm>
                <a:off x="7906671" y="2916469"/>
                <a:ext cx="87208" cy="43099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9C2A325-B806-9BCC-B6C5-024C744410E9}"/>
                  </a:ext>
                </a:extLst>
              </p:cNvPr>
              <p:cNvCxnSpPr>
                <a:cxnSpLocks/>
              </p:cNvCxnSpPr>
              <p:nvPr/>
            </p:nvCxnSpPr>
            <p:spPr>
              <a:xfrm flipV="1">
                <a:off x="8837149" y="3815883"/>
                <a:ext cx="415741" cy="775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8BF7EF4-3B05-B92E-3E4A-10E37046B652}"/>
                  </a:ext>
                </a:extLst>
              </p:cNvPr>
              <p:cNvCxnSpPr>
                <a:stCxn id="53" idx="2"/>
                <a:endCxn id="54" idx="0"/>
              </p:cNvCxnSpPr>
              <p:nvPr/>
            </p:nvCxnSpPr>
            <p:spPr>
              <a:xfrm>
                <a:off x="7993879" y="4395138"/>
                <a:ext cx="99808" cy="5254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2B5FE04-F0F4-D07D-F913-58E4DCA9D864}"/>
                  </a:ext>
                </a:extLst>
              </p:cNvPr>
              <p:cNvCxnSpPr>
                <a:stCxn id="53" idx="1"/>
                <a:endCxn id="74" idx="3"/>
              </p:cNvCxnSpPr>
              <p:nvPr/>
            </p:nvCxnSpPr>
            <p:spPr>
              <a:xfrm flipH="1">
                <a:off x="6675840" y="3871299"/>
                <a:ext cx="415741" cy="775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AAABA966-261D-0132-85E8-EC2D28B92934}"/>
                </a:ext>
              </a:extLst>
            </p:cNvPr>
            <p:cNvGrpSpPr/>
            <p:nvPr/>
          </p:nvGrpSpPr>
          <p:grpSpPr>
            <a:xfrm>
              <a:off x="835758" y="6154792"/>
              <a:ext cx="760897" cy="300143"/>
              <a:chOff x="0" y="23644"/>
              <a:chExt cx="2878092" cy="925539"/>
            </a:xfrm>
          </p:grpSpPr>
          <p:sp>
            <p:nvSpPr>
              <p:cNvPr id="90" name="Rounded Rectangle 89">
                <a:extLst>
                  <a:ext uri="{FF2B5EF4-FFF2-40B4-BE49-F238E27FC236}">
                    <a16:creationId xmlns:a16="http://schemas.microsoft.com/office/drawing/2014/main" id="{7A4233AB-C20B-C900-CDC0-2E2DC7C8A6E8}"/>
                  </a:ext>
                </a:extLst>
              </p:cNvPr>
              <p:cNvSpPr/>
              <p:nvPr/>
            </p:nvSpPr>
            <p:spPr>
              <a:xfrm>
                <a:off x="0" y="23644"/>
                <a:ext cx="2878092" cy="925539"/>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91" name="Rounded Rectangle 4">
                <a:extLst>
                  <a:ext uri="{FF2B5EF4-FFF2-40B4-BE49-F238E27FC236}">
                    <a16:creationId xmlns:a16="http://schemas.microsoft.com/office/drawing/2014/main" id="{F37161C1-865E-19B6-F7E8-4CC5818DEFE8}"/>
                  </a:ext>
                </a:extLst>
              </p:cNvPr>
              <p:cNvSpPr txBox="1"/>
              <p:nvPr/>
            </p:nvSpPr>
            <p:spPr>
              <a:xfrm>
                <a:off x="45181" y="68825"/>
                <a:ext cx="2787730" cy="835177"/>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30004" tIns="30004" rIns="30004" bIns="30004" numCol="1" spcCol="1270" anchor="ctr" anchorCtr="0">
                <a:noAutofit/>
              </a:bodyPr>
              <a:lstStyle/>
              <a:p>
                <a:pPr algn="ctr" defTabSz="350043">
                  <a:lnSpc>
                    <a:spcPct val="90000"/>
                  </a:lnSpc>
                  <a:spcBef>
                    <a:spcPct val="0"/>
                  </a:spcBef>
                  <a:spcAft>
                    <a:spcPct val="35000"/>
                  </a:spcAft>
                </a:pPr>
                <a:r>
                  <a:rPr lang="en-US" sz="1575" b="1" dirty="0">
                    <a:solidFill>
                      <a:schemeClr val="tx2"/>
                    </a:solidFill>
                    <a:latin typeface="Arial"/>
                    <a:cs typeface="Arial"/>
                  </a:rPr>
                  <a:t>Step 1</a:t>
                </a:r>
                <a:endParaRPr lang="en-GB" sz="1575" b="1" dirty="0">
                  <a:solidFill>
                    <a:schemeClr val="tx2"/>
                  </a:solidFill>
                  <a:latin typeface="Arial"/>
                  <a:cs typeface="Arial"/>
                </a:endParaRPr>
              </a:p>
            </p:txBody>
          </p:sp>
        </p:grpSp>
        <p:grpSp>
          <p:nvGrpSpPr>
            <p:cNvPr id="92" name="Group 91">
              <a:extLst>
                <a:ext uri="{FF2B5EF4-FFF2-40B4-BE49-F238E27FC236}">
                  <a16:creationId xmlns:a16="http://schemas.microsoft.com/office/drawing/2014/main" id="{4D6B9F1C-05C3-22CE-92C8-88208409549B}"/>
                </a:ext>
              </a:extLst>
            </p:cNvPr>
            <p:cNvGrpSpPr/>
            <p:nvPr/>
          </p:nvGrpSpPr>
          <p:grpSpPr>
            <a:xfrm>
              <a:off x="3227706" y="6369772"/>
              <a:ext cx="760897" cy="300143"/>
              <a:chOff x="0" y="23644"/>
              <a:chExt cx="2878092" cy="925539"/>
            </a:xfrm>
          </p:grpSpPr>
          <p:sp>
            <p:nvSpPr>
              <p:cNvPr id="93" name="Rounded Rectangle 92">
                <a:extLst>
                  <a:ext uri="{FF2B5EF4-FFF2-40B4-BE49-F238E27FC236}">
                    <a16:creationId xmlns:a16="http://schemas.microsoft.com/office/drawing/2014/main" id="{B86935BA-D0CE-22AE-9A99-EAA110161036}"/>
                  </a:ext>
                </a:extLst>
              </p:cNvPr>
              <p:cNvSpPr/>
              <p:nvPr/>
            </p:nvSpPr>
            <p:spPr>
              <a:xfrm>
                <a:off x="0" y="23644"/>
                <a:ext cx="2878092" cy="925539"/>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94" name="Rounded Rectangle 4">
                <a:extLst>
                  <a:ext uri="{FF2B5EF4-FFF2-40B4-BE49-F238E27FC236}">
                    <a16:creationId xmlns:a16="http://schemas.microsoft.com/office/drawing/2014/main" id="{AF5F7903-74C7-3362-9424-A12FE26CC313}"/>
                  </a:ext>
                </a:extLst>
              </p:cNvPr>
              <p:cNvSpPr txBox="1"/>
              <p:nvPr/>
            </p:nvSpPr>
            <p:spPr>
              <a:xfrm>
                <a:off x="45181" y="68825"/>
                <a:ext cx="2787730" cy="835177"/>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30004" tIns="30004" rIns="30004" bIns="30004" numCol="1" spcCol="1270" anchor="ctr" anchorCtr="0">
                <a:noAutofit/>
              </a:bodyPr>
              <a:lstStyle/>
              <a:p>
                <a:pPr algn="ctr" defTabSz="350043">
                  <a:lnSpc>
                    <a:spcPct val="90000"/>
                  </a:lnSpc>
                  <a:spcBef>
                    <a:spcPct val="0"/>
                  </a:spcBef>
                  <a:spcAft>
                    <a:spcPct val="35000"/>
                  </a:spcAft>
                </a:pPr>
                <a:r>
                  <a:rPr lang="en-US" sz="1575" b="1" dirty="0">
                    <a:solidFill>
                      <a:schemeClr val="tx2"/>
                    </a:solidFill>
                    <a:latin typeface="Arial"/>
                    <a:cs typeface="Arial"/>
                  </a:rPr>
                  <a:t>Step 2</a:t>
                </a:r>
                <a:endParaRPr lang="en-GB" sz="1575" b="1" dirty="0">
                  <a:solidFill>
                    <a:schemeClr val="tx2"/>
                  </a:solidFill>
                  <a:latin typeface="Arial"/>
                  <a:cs typeface="Arial"/>
                </a:endParaRPr>
              </a:p>
            </p:txBody>
          </p:sp>
        </p:grpSp>
      </p:grpSp>
      <p:sp>
        <p:nvSpPr>
          <p:cNvPr id="9" name="Title 1">
            <a:extLst>
              <a:ext uri="{FF2B5EF4-FFF2-40B4-BE49-F238E27FC236}">
                <a16:creationId xmlns:a16="http://schemas.microsoft.com/office/drawing/2014/main" id="{A47BDDE1-B1B8-1BC7-D872-22E27B8F3855}"/>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DIAGRAM</a:t>
            </a:r>
            <a:endParaRPr lang="en-GB" sz="5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288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9"/>
                                        </p:tgtEl>
                                        <p:attrNameLst>
                                          <p:attrName>ppt_x</p:attrName>
                                          <p:attrName>ppt_y</p:attrName>
                                        </p:attrNameLst>
                                      </p:cBhvr>
                                      <p:rCtr x="0" y="-3622"/>
                                    </p:animMotion>
                                    <p:animRot by="1500000">
                                      <p:cBhvr>
                                        <p:cTn id="7" dur="125" fill="hold">
                                          <p:stCondLst>
                                            <p:cond delay="0"/>
                                          </p:stCondLst>
                                        </p:cTn>
                                        <p:tgtEl>
                                          <p:spTgt spid="9"/>
                                        </p:tgtEl>
                                        <p:attrNameLst>
                                          <p:attrName>r</p:attrName>
                                        </p:attrNameLst>
                                      </p:cBhvr>
                                    </p:animRot>
                                    <p:animRot by="-1500000">
                                      <p:cBhvr>
                                        <p:cTn id="8" dur="125" fill="hold">
                                          <p:stCondLst>
                                            <p:cond delay="125"/>
                                          </p:stCondLst>
                                        </p:cTn>
                                        <p:tgtEl>
                                          <p:spTgt spid="9"/>
                                        </p:tgtEl>
                                        <p:attrNameLst>
                                          <p:attrName>r</p:attrName>
                                        </p:attrNameLst>
                                      </p:cBhvr>
                                    </p:animRot>
                                    <p:animRot by="-1500000">
                                      <p:cBhvr>
                                        <p:cTn id="9" dur="125" fill="hold">
                                          <p:stCondLst>
                                            <p:cond delay="250"/>
                                          </p:stCondLst>
                                        </p:cTn>
                                        <p:tgtEl>
                                          <p:spTgt spid="9"/>
                                        </p:tgtEl>
                                        <p:attrNameLst>
                                          <p:attrName>r</p:attrName>
                                        </p:attrNameLst>
                                      </p:cBhvr>
                                    </p:animRot>
                                    <p:animRot by="1500000">
                                      <p:cBhvr>
                                        <p:cTn id="10" dur="125" fill="hold">
                                          <p:stCondLst>
                                            <p:cond delay="375"/>
                                          </p:stCondLst>
                                        </p:cTn>
                                        <p:tgtEl>
                                          <p:spTgt spid="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nodePh="1">
                                  <p:stCondLst>
                                    <p:cond delay="0"/>
                                  </p:stCondLst>
                                  <p:endCondLst>
                                    <p:cond evt="begin" delay="0">
                                      <p:tn val="13"/>
                                    </p:cond>
                                  </p:end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blinds(horizontal)">
                                      <p:cBhvr>
                                        <p:cTn id="1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357DE2-50EB-6674-29DE-F5BD2B2F3CF4}"/>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021130" y="3040537"/>
            <a:ext cx="4815739" cy="4841464"/>
          </a:xfrm>
          <a:prstGeom prst="rect">
            <a:avLst/>
          </a:prstGeom>
        </p:spPr>
      </p:pic>
      <p:pic>
        <p:nvPicPr>
          <p:cNvPr id="10" name="Content Placeholder 9">
            <a:extLst>
              <a:ext uri="{FF2B5EF4-FFF2-40B4-BE49-F238E27FC236}">
                <a16:creationId xmlns:a16="http://schemas.microsoft.com/office/drawing/2014/main" id="{CDFB5780-4E63-25C6-6C70-C0CD7766859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 y="3174094"/>
            <a:ext cx="2647162" cy="5111760"/>
          </a:xfrm>
        </p:spPr>
      </p:pic>
      <p:pic>
        <p:nvPicPr>
          <p:cNvPr id="12" name="Picture 11">
            <a:extLst>
              <a:ext uri="{FF2B5EF4-FFF2-40B4-BE49-F238E27FC236}">
                <a16:creationId xmlns:a16="http://schemas.microsoft.com/office/drawing/2014/main" id="{7114A963-C64A-2650-7C08-BE0B27591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9291" y="3174094"/>
            <a:ext cx="2647162" cy="5111760"/>
          </a:xfrm>
          <a:prstGeom prst="rect">
            <a:avLst/>
          </a:prstGeom>
        </p:spPr>
      </p:pic>
      <p:pic>
        <p:nvPicPr>
          <p:cNvPr id="15" name="Picture 14">
            <a:extLst>
              <a:ext uri="{FF2B5EF4-FFF2-40B4-BE49-F238E27FC236}">
                <a16:creationId xmlns:a16="http://schemas.microsoft.com/office/drawing/2014/main" id="{9A4A24E4-EC94-5948-3BE1-5BA6FF29B4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8581" y="3174094"/>
            <a:ext cx="2647162" cy="5111762"/>
          </a:xfrm>
          <a:prstGeom prst="rect">
            <a:avLst/>
          </a:prstGeom>
        </p:spPr>
      </p:pic>
      <p:sp>
        <p:nvSpPr>
          <p:cNvPr id="4" name="Title 1">
            <a:extLst>
              <a:ext uri="{FF2B5EF4-FFF2-40B4-BE49-F238E27FC236}">
                <a16:creationId xmlns:a16="http://schemas.microsoft.com/office/drawing/2014/main" id="{578D5EE4-7331-CA3D-664B-5B139145C36D}"/>
              </a:ext>
            </a:extLst>
          </p:cNvPr>
          <p:cNvSpPr txBox="1">
            <a:spLocks/>
          </p:cNvSpPr>
          <p:nvPr/>
        </p:nvSpPr>
        <p:spPr>
          <a:xfrm>
            <a:off x="611542" y="742534"/>
            <a:ext cx="5634915" cy="96622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51435" tIns="25718" rIns="51435" bIns="25718"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latin typeface="Arial" panose="020B0604020202020204" pitchFamily="34" charset="0"/>
                <a:cs typeface="Arial" panose="020B0604020202020204" pitchFamily="34" charset="0"/>
              </a:rPr>
              <a:t>OUTPUT</a:t>
            </a:r>
            <a:endParaRPr lang="en-GB" sz="5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067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 2.05128E-6 L 0 -0.07228 " pathEditMode="relative" rAng="0" ptsTypes="AA">
                                      <p:cBhvr>
                                        <p:cTn id="6" dur="250" accel="50000" decel="50000" autoRev="1" fill="hold">
                                          <p:stCondLst>
                                            <p:cond delay="0"/>
                                          </p:stCondLst>
                                        </p:cTn>
                                        <p:tgtEl>
                                          <p:spTgt spid="4"/>
                                        </p:tgtEl>
                                        <p:attrNameLst>
                                          <p:attrName>ppt_x</p:attrName>
                                          <p:attrName>ppt_y</p:attrName>
                                        </p:attrNameLst>
                                      </p:cBhvr>
                                      <p:rCtr x="0" y="-3622"/>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3E64EDB1A84243BF52719F61692B6D" ma:contentTypeVersion="3" ma:contentTypeDescription="Create a new document." ma:contentTypeScope="" ma:versionID="291f7e9824691b595ba146fcc7cbdc45">
  <xsd:schema xmlns:xsd="http://www.w3.org/2001/XMLSchema" xmlns:xs="http://www.w3.org/2001/XMLSchema" xmlns:p="http://schemas.microsoft.com/office/2006/metadata/properties" xmlns:ns2="5da220ec-3278-4171-a5dd-e03bd1556884" targetNamespace="http://schemas.microsoft.com/office/2006/metadata/properties" ma:root="true" ma:fieldsID="07ec6b28c09d8e525b3309d33c86351b" ns2:_="">
    <xsd:import namespace="5da220ec-3278-4171-a5dd-e03bd1556884"/>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a220ec-3278-4171-a5dd-e03bd1556884"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5da220ec-3278-4171-a5dd-e03bd155688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AB77DC-4F55-4395-BD46-D51CF6EE70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a220ec-3278-4171-a5dd-e03bd15568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DE67E-6C59-4A86-BA3B-70BFE3F86C19}">
  <ds:schemaRefs>
    <ds:schemaRef ds:uri="http://schemas.microsoft.com/office/2006/metadata/properties"/>
    <ds:schemaRef ds:uri="http://schemas.microsoft.com/office/infopath/2007/PartnerControls"/>
    <ds:schemaRef ds:uri="5da220ec-3278-4171-a5dd-e03bd1556884"/>
  </ds:schemaRefs>
</ds:datastoreItem>
</file>

<file path=customXml/itemProps3.xml><?xml version="1.0" encoding="utf-8"?>
<ds:datastoreItem xmlns:ds="http://schemas.openxmlformats.org/officeDocument/2006/customXml" ds:itemID="{B868752C-F038-4582-BF3C-C3518D1152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{BDCEC14E-7799-1C4D-A7C2-AEBC2C8BAC29}tf10001073_mac</Template>
  <TotalTime>1664</TotalTime>
  <Words>648</Words>
  <Application>Microsoft Macintosh PowerPoint</Application>
  <PresentationFormat>A4 Paper (210x297 mm)</PresentationFormat>
  <Paragraphs>75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Initial Value Problems</dc:title>
  <dc:creator>Nayim Islam</dc:creator>
  <cp:lastModifiedBy>Md.Nayim Islam</cp:lastModifiedBy>
  <cp:revision>68</cp:revision>
  <dcterms:created xsi:type="dcterms:W3CDTF">2021-04-05T17:26:15Z</dcterms:created>
  <dcterms:modified xsi:type="dcterms:W3CDTF">2022-08-25T16:26:53Z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0x010100633E64EDB1A84243BF52719F61692B6D</vt:lpwstr>
  </property>
</Properties>
</file>